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Default Extension="gif" ContentType="image/gif"/>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16"/>
  </p:notesMasterIdLst>
  <p:sldIdLst>
    <p:sldId id="256" r:id="rId2"/>
    <p:sldId id="257" r:id="rId3"/>
    <p:sldId id="258" r:id="rId4"/>
    <p:sldId id="259" r:id="rId5"/>
    <p:sldId id="260" r:id="rId6"/>
    <p:sldId id="261" r:id="rId7"/>
    <p:sldId id="269" r:id="rId8"/>
    <p:sldId id="270" r:id="rId9"/>
    <p:sldId id="262" r:id="rId10"/>
    <p:sldId id="264" r:id="rId11"/>
    <p:sldId id="265" r:id="rId12"/>
    <p:sldId id="267" r:id="rId13"/>
    <p:sldId id="268"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6.xml.rels><?xml version="1.0" encoding="UTF-8" standalone="yes"?>
<Relationships xmlns="http://schemas.openxmlformats.org/package/2006/relationships"><Relationship Id="rId1" Type="http://schemas.openxmlformats.org/officeDocument/2006/relationships/image" Target="../media/image4.jpeg"/></Relationships>
</file>

<file path=ppt/diagrams/_rels/data7.xml.rels><?xml version="1.0" encoding="UTF-8" standalone="yes"?>
<Relationships xmlns="http://schemas.openxmlformats.org/package/2006/relationships"><Relationship Id="rId1" Type="http://schemas.openxmlformats.org/officeDocument/2006/relationships/image" Target="../media/image5.jpeg"/></Relationships>
</file>

<file path=ppt/diagrams/_rels/data8.xml.rels><?xml version="1.0" encoding="UTF-8" standalone="yes"?>
<Relationships xmlns="http://schemas.openxmlformats.org/package/2006/relationships"><Relationship Id="rId1" Type="http://schemas.openxmlformats.org/officeDocument/2006/relationships/image" Target="../media/image6.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5.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62DD40-CEAC-4992-83A0-4AC36E3D7949}" type="doc">
      <dgm:prSet loTypeId="urn:microsoft.com/office/officeart/2005/8/layout/lProcess2" loCatId="list" qsTypeId="urn:microsoft.com/office/officeart/2005/8/quickstyle/3d1" qsCatId="3D" csTypeId="urn:microsoft.com/office/officeart/2005/8/colors/accent2_4" csCatId="accent2" phldr="1"/>
      <dgm:spPr/>
      <dgm:t>
        <a:bodyPr/>
        <a:lstStyle/>
        <a:p>
          <a:pPr rtl="1"/>
          <a:endParaRPr lang="ar-SA"/>
        </a:p>
      </dgm:t>
    </dgm:pt>
    <dgm:pt modelId="{B6AC0D3E-AA5E-4A15-B022-4A6B3DD0E49B}">
      <dgm:prSet phldrT="[نص]" custT="1"/>
      <dgm:spPr/>
      <dgm:t>
        <a:bodyPr/>
        <a:lstStyle/>
        <a:p>
          <a:pPr rtl="0"/>
          <a:endParaRPr lang="en-US" sz="4000" dirty="0" smtClean="0">
            <a:latin typeface="Algerian" pitchFamily="82" charset="0"/>
          </a:endParaRPr>
        </a:p>
        <a:p>
          <a:pPr rtl="0"/>
          <a:r>
            <a:rPr lang="en-US" sz="4000" b="1" cap="none" spc="100" dirty="0" smtClean="0">
              <a:ln w="18000">
                <a:solidFill>
                  <a:schemeClr val="accent1">
                    <a:satMod val="200000"/>
                    <a:tint val="72000"/>
                  </a:schemeClr>
                </a:solidFill>
                <a:prstDash val="solid"/>
              </a:ln>
              <a:solidFill>
                <a:schemeClr val="tx2">
                  <a:lumMod val="10000"/>
                </a:schemeClr>
              </a:solidFill>
              <a:effectLst>
                <a:outerShdw blurRad="25000" dist="20000" dir="16020000" algn="tl">
                  <a:schemeClr val="accent1">
                    <a:satMod val="200000"/>
                    <a:shade val="1000"/>
                    <a:alpha val="60000"/>
                  </a:schemeClr>
                </a:outerShdw>
              </a:effectLst>
              <a:latin typeface="Algerian" pitchFamily="82" charset="0"/>
            </a:rPr>
            <a:t>Introduction:</a:t>
          </a:r>
          <a:endParaRPr lang="ar-SA" sz="4000" b="1" cap="none" spc="100" dirty="0">
            <a:ln w="18000">
              <a:solidFill>
                <a:schemeClr val="accent1">
                  <a:satMod val="200000"/>
                  <a:tint val="72000"/>
                </a:schemeClr>
              </a:solidFill>
              <a:prstDash val="solid"/>
            </a:ln>
            <a:solidFill>
              <a:schemeClr val="tx2">
                <a:lumMod val="10000"/>
              </a:schemeClr>
            </a:solidFill>
            <a:effectLst>
              <a:outerShdw blurRad="25000" dist="20000" dir="16020000" algn="tl">
                <a:schemeClr val="accent1">
                  <a:satMod val="200000"/>
                  <a:shade val="1000"/>
                  <a:alpha val="60000"/>
                </a:schemeClr>
              </a:outerShdw>
            </a:effectLst>
          </a:endParaRPr>
        </a:p>
      </dgm:t>
    </dgm:pt>
    <dgm:pt modelId="{EA806145-A1E0-4962-B4FC-51E0D7E00704}" type="parTrans" cxnId="{F1D0C78B-004C-4E0E-B747-780D56094A48}">
      <dgm:prSet/>
      <dgm:spPr/>
      <dgm:t>
        <a:bodyPr/>
        <a:lstStyle/>
        <a:p>
          <a:pPr rtl="1"/>
          <a:endParaRPr lang="ar-SA"/>
        </a:p>
      </dgm:t>
    </dgm:pt>
    <dgm:pt modelId="{CABBD749-3850-48CB-858F-FB3455070562}" type="sibTrans" cxnId="{F1D0C78B-004C-4E0E-B747-780D56094A48}">
      <dgm:prSet/>
      <dgm:spPr/>
      <dgm:t>
        <a:bodyPr/>
        <a:lstStyle/>
        <a:p>
          <a:pPr rtl="1"/>
          <a:endParaRPr lang="ar-SA"/>
        </a:p>
      </dgm:t>
    </dgm:pt>
    <dgm:pt modelId="{0398410A-047D-4511-BBE8-BFBF6E42B2A2}" type="pres">
      <dgm:prSet presAssocID="{6F62DD40-CEAC-4992-83A0-4AC36E3D7949}" presName="theList" presStyleCnt="0">
        <dgm:presLayoutVars>
          <dgm:dir/>
          <dgm:animLvl val="lvl"/>
          <dgm:resizeHandles val="exact"/>
        </dgm:presLayoutVars>
      </dgm:prSet>
      <dgm:spPr/>
    </dgm:pt>
    <dgm:pt modelId="{80BE89D5-9DC3-4672-8BE5-40CF74072C17}" type="pres">
      <dgm:prSet presAssocID="{B6AC0D3E-AA5E-4A15-B022-4A6B3DD0E49B}" presName="compNode" presStyleCnt="0"/>
      <dgm:spPr/>
    </dgm:pt>
    <dgm:pt modelId="{10E4387E-3253-471C-9B98-49D9C149C570}" type="pres">
      <dgm:prSet presAssocID="{B6AC0D3E-AA5E-4A15-B022-4A6B3DD0E49B}" presName="aNode" presStyleLbl="bgShp" presStyleIdx="0" presStyleCnt="1" custLinFactNeighborX="4297" custLinFactNeighborY="-18180"/>
      <dgm:spPr/>
      <dgm:t>
        <a:bodyPr/>
        <a:lstStyle/>
        <a:p>
          <a:pPr rtl="1"/>
          <a:endParaRPr lang="ar-SA"/>
        </a:p>
      </dgm:t>
    </dgm:pt>
    <dgm:pt modelId="{4360E06A-CC31-44B8-B373-C7EC5190B084}" type="pres">
      <dgm:prSet presAssocID="{B6AC0D3E-AA5E-4A15-B022-4A6B3DD0E49B}" presName="textNode" presStyleLbl="bgShp" presStyleIdx="0" presStyleCnt="1"/>
      <dgm:spPr/>
      <dgm:t>
        <a:bodyPr/>
        <a:lstStyle/>
        <a:p>
          <a:pPr rtl="1"/>
          <a:endParaRPr lang="ar-SA"/>
        </a:p>
      </dgm:t>
    </dgm:pt>
    <dgm:pt modelId="{338768BE-8939-4178-A865-33F5D7530546}" type="pres">
      <dgm:prSet presAssocID="{B6AC0D3E-AA5E-4A15-B022-4A6B3DD0E49B}" presName="compChildNode" presStyleCnt="0"/>
      <dgm:spPr/>
    </dgm:pt>
    <dgm:pt modelId="{467BF4A1-EF36-4683-959D-6E568941A4AB}" type="pres">
      <dgm:prSet presAssocID="{B6AC0D3E-AA5E-4A15-B022-4A6B3DD0E49B}" presName="theInnerList" presStyleCnt="0"/>
      <dgm:spPr/>
    </dgm:pt>
  </dgm:ptLst>
  <dgm:cxnLst>
    <dgm:cxn modelId="{F1D0C78B-004C-4E0E-B747-780D56094A48}" srcId="{6F62DD40-CEAC-4992-83A0-4AC36E3D7949}" destId="{B6AC0D3E-AA5E-4A15-B022-4A6B3DD0E49B}" srcOrd="0" destOrd="0" parTransId="{EA806145-A1E0-4962-B4FC-51E0D7E00704}" sibTransId="{CABBD749-3850-48CB-858F-FB3455070562}"/>
    <dgm:cxn modelId="{C1B433AD-EF0F-4F9D-BE0F-728B7F90727F}" type="presOf" srcId="{B6AC0D3E-AA5E-4A15-B022-4A6B3DD0E49B}" destId="{10E4387E-3253-471C-9B98-49D9C149C570}" srcOrd="0" destOrd="0" presId="urn:microsoft.com/office/officeart/2005/8/layout/lProcess2"/>
    <dgm:cxn modelId="{AD848F54-E91B-4F86-A698-7D2B77A975DD}" type="presOf" srcId="{B6AC0D3E-AA5E-4A15-B022-4A6B3DD0E49B}" destId="{4360E06A-CC31-44B8-B373-C7EC5190B084}" srcOrd="1" destOrd="0" presId="urn:microsoft.com/office/officeart/2005/8/layout/lProcess2"/>
    <dgm:cxn modelId="{A383ABF1-5762-474C-87B9-F3B6512BD4BB}" type="presOf" srcId="{6F62DD40-CEAC-4992-83A0-4AC36E3D7949}" destId="{0398410A-047D-4511-BBE8-BFBF6E42B2A2}" srcOrd="0" destOrd="0" presId="urn:microsoft.com/office/officeart/2005/8/layout/lProcess2"/>
    <dgm:cxn modelId="{26CDC722-FA6F-4A14-BCF1-94D8B12DDB30}" type="presParOf" srcId="{0398410A-047D-4511-BBE8-BFBF6E42B2A2}" destId="{80BE89D5-9DC3-4672-8BE5-40CF74072C17}" srcOrd="0" destOrd="0" presId="urn:microsoft.com/office/officeart/2005/8/layout/lProcess2"/>
    <dgm:cxn modelId="{CF16AB6F-E1A0-48C4-9693-6943B6CBDEAD}" type="presParOf" srcId="{80BE89D5-9DC3-4672-8BE5-40CF74072C17}" destId="{10E4387E-3253-471C-9B98-49D9C149C570}" srcOrd="0" destOrd="0" presId="urn:microsoft.com/office/officeart/2005/8/layout/lProcess2"/>
    <dgm:cxn modelId="{2C514FB3-FDEE-4217-B7D4-A9B7018F63E1}" type="presParOf" srcId="{80BE89D5-9DC3-4672-8BE5-40CF74072C17}" destId="{4360E06A-CC31-44B8-B373-C7EC5190B084}" srcOrd="1" destOrd="0" presId="urn:microsoft.com/office/officeart/2005/8/layout/lProcess2"/>
    <dgm:cxn modelId="{972CF29A-5355-41E7-90FA-2DC8BF8D7F7A}" type="presParOf" srcId="{80BE89D5-9DC3-4672-8BE5-40CF74072C17}" destId="{338768BE-8939-4178-A865-33F5D7530546}" srcOrd="2" destOrd="0" presId="urn:microsoft.com/office/officeart/2005/8/layout/lProcess2"/>
    <dgm:cxn modelId="{46BA4EBB-ADD7-4BEE-8250-F44223C8E7C7}" type="presParOf" srcId="{338768BE-8939-4178-A865-33F5D7530546}" destId="{467BF4A1-EF36-4683-959D-6E568941A4AB}" srcOrd="0"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8857F4-5312-4219-B0D0-9A8E25DCADFA}" type="doc">
      <dgm:prSet loTypeId="urn:microsoft.com/office/officeart/2005/8/layout/orgChart1" loCatId="hierarchy" qsTypeId="urn:microsoft.com/office/officeart/2005/8/quickstyle/3d2" qsCatId="3D" csTypeId="urn:microsoft.com/office/officeart/2005/8/colors/accent1_2" csCatId="accent1" phldr="1"/>
      <dgm:spPr/>
      <dgm:t>
        <a:bodyPr/>
        <a:lstStyle/>
        <a:p>
          <a:pPr rtl="1"/>
          <a:endParaRPr lang="ar-SA"/>
        </a:p>
      </dgm:t>
    </dgm:pt>
    <dgm:pt modelId="{303C8058-9FD6-4CA7-933D-106CA7D94AD3}">
      <dgm:prSet>
        <dgm:style>
          <a:lnRef idx="1">
            <a:schemeClr val="accent1"/>
          </a:lnRef>
          <a:fillRef idx="2">
            <a:schemeClr val="accent1"/>
          </a:fillRef>
          <a:effectRef idx="1">
            <a:schemeClr val="accent1"/>
          </a:effectRef>
          <a:fontRef idx="minor">
            <a:schemeClr val="dk1"/>
          </a:fontRef>
        </dgm:style>
      </dgm:prSet>
      <dgm:spPr/>
      <dgm:t>
        <a:bodyPr/>
        <a:lstStyle/>
        <a:p>
          <a:pPr rtl="1"/>
          <a:r>
            <a:rPr lang="en-US" b="1"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Existentialism and </a:t>
          </a:r>
          <a:r>
            <a:rPr lang="en-US" b="1" cap="none" spc="0" dirty="0" err="1"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Absurdism</a:t>
          </a:r>
          <a:r>
            <a:rPr lang="en-US" b="1"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 </a:t>
          </a:r>
          <a:endParaRPr lang="ar-SA" b="1" cap="none" spc="0" dirty="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endParaRPr>
        </a:p>
      </dgm:t>
    </dgm:pt>
    <dgm:pt modelId="{2199954D-5668-43D4-A1BF-42413CC9D138}" type="parTrans" cxnId="{436F36D8-E02A-44EB-9075-CDE0D604E8E5}">
      <dgm:prSet/>
      <dgm:spPr/>
      <dgm:t>
        <a:bodyPr/>
        <a:lstStyle/>
        <a:p>
          <a:pPr rtl="1"/>
          <a:endParaRPr lang="ar-SA"/>
        </a:p>
      </dgm:t>
    </dgm:pt>
    <dgm:pt modelId="{9368278E-0742-4786-BF9A-711F44EBF45B}" type="sibTrans" cxnId="{436F36D8-E02A-44EB-9075-CDE0D604E8E5}">
      <dgm:prSet/>
      <dgm:spPr/>
      <dgm:t>
        <a:bodyPr/>
        <a:lstStyle/>
        <a:p>
          <a:pPr rtl="1"/>
          <a:endParaRPr lang="ar-SA"/>
        </a:p>
      </dgm:t>
    </dgm:pt>
    <dgm:pt modelId="{EB660D8A-1550-4D68-BC2E-07CE36C6B5CA}" type="pres">
      <dgm:prSet presAssocID="{668857F4-5312-4219-B0D0-9A8E25DCADFA}" presName="hierChild1" presStyleCnt="0">
        <dgm:presLayoutVars>
          <dgm:orgChart val="1"/>
          <dgm:chPref val="1"/>
          <dgm:dir/>
          <dgm:animOne val="branch"/>
          <dgm:animLvl val="lvl"/>
          <dgm:resizeHandles/>
        </dgm:presLayoutVars>
      </dgm:prSet>
      <dgm:spPr/>
    </dgm:pt>
    <dgm:pt modelId="{4C2552B5-D077-4DD7-A9F3-F866E9DD3E6D}" type="pres">
      <dgm:prSet presAssocID="{303C8058-9FD6-4CA7-933D-106CA7D94AD3}" presName="hierRoot1" presStyleCnt="0">
        <dgm:presLayoutVars>
          <dgm:hierBranch val="init"/>
        </dgm:presLayoutVars>
      </dgm:prSet>
      <dgm:spPr/>
    </dgm:pt>
    <dgm:pt modelId="{019F4CC7-730F-41DC-BF8C-9AAEB15B8B1E}" type="pres">
      <dgm:prSet presAssocID="{303C8058-9FD6-4CA7-933D-106CA7D94AD3}" presName="rootComposite1" presStyleCnt="0"/>
      <dgm:spPr/>
    </dgm:pt>
    <dgm:pt modelId="{A75710F2-6769-4159-AC07-6D5C545A69E8}" type="pres">
      <dgm:prSet presAssocID="{303C8058-9FD6-4CA7-933D-106CA7D94AD3}" presName="rootText1" presStyleLbl="node0" presStyleIdx="0" presStyleCnt="1" custScaleX="240126">
        <dgm:presLayoutVars>
          <dgm:chPref val="3"/>
        </dgm:presLayoutVars>
      </dgm:prSet>
      <dgm:spPr/>
    </dgm:pt>
    <dgm:pt modelId="{F90D7B83-72B2-4D2A-8000-254968328076}" type="pres">
      <dgm:prSet presAssocID="{303C8058-9FD6-4CA7-933D-106CA7D94AD3}" presName="rootConnector1" presStyleLbl="node1" presStyleIdx="0" presStyleCnt="0"/>
      <dgm:spPr/>
    </dgm:pt>
    <dgm:pt modelId="{E1EBF7D6-5482-44C0-9B90-D1EE607E7F47}" type="pres">
      <dgm:prSet presAssocID="{303C8058-9FD6-4CA7-933D-106CA7D94AD3}" presName="hierChild2" presStyleCnt="0"/>
      <dgm:spPr/>
    </dgm:pt>
    <dgm:pt modelId="{7DEB0996-77BE-4BA3-9051-655D96041F1A}" type="pres">
      <dgm:prSet presAssocID="{303C8058-9FD6-4CA7-933D-106CA7D94AD3}" presName="hierChild3" presStyleCnt="0"/>
      <dgm:spPr/>
    </dgm:pt>
  </dgm:ptLst>
  <dgm:cxnLst>
    <dgm:cxn modelId="{84771CFC-28CE-4A03-BC30-8C142089CBCB}" type="presOf" srcId="{303C8058-9FD6-4CA7-933D-106CA7D94AD3}" destId="{A75710F2-6769-4159-AC07-6D5C545A69E8}" srcOrd="0" destOrd="0" presId="urn:microsoft.com/office/officeart/2005/8/layout/orgChart1"/>
    <dgm:cxn modelId="{91464B29-AFBC-4FA4-A501-B89E2942F5CF}" type="presOf" srcId="{668857F4-5312-4219-B0D0-9A8E25DCADFA}" destId="{EB660D8A-1550-4D68-BC2E-07CE36C6B5CA}" srcOrd="0" destOrd="0" presId="urn:microsoft.com/office/officeart/2005/8/layout/orgChart1"/>
    <dgm:cxn modelId="{048F4CB3-13B8-4588-A431-04AE911676DB}" type="presOf" srcId="{303C8058-9FD6-4CA7-933D-106CA7D94AD3}" destId="{F90D7B83-72B2-4D2A-8000-254968328076}" srcOrd="1" destOrd="0" presId="urn:microsoft.com/office/officeart/2005/8/layout/orgChart1"/>
    <dgm:cxn modelId="{436F36D8-E02A-44EB-9075-CDE0D604E8E5}" srcId="{668857F4-5312-4219-B0D0-9A8E25DCADFA}" destId="{303C8058-9FD6-4CA7-933D-106CA7D94AD3}" srcOrd="0" destOrd="0" parTransId="{2199954D-5668-43D4-A1BF-42413CC9D138}" sibTransId="{9368278E-0742-4786-BF9A-711F44EBF45B}"/>
    <dgm:cxn modelId="{3F5FC3AF-6B61-4B6E-89BE-8B35387379C2}" type="presParOf" srcId="{EB660D8A-1550-4D68-BC2E-07CE36C6B5CA}" destId="{4C2552B5-D077-4DD7-A9F3-F866E9DD3E6D}" srcOrd="0" destOrd="0" presId="urn:microsoft.com/office/officeart/2005/8/layout/orgChart1"/>
    <dgm:cxn modelId="{274F5A89-224B-436B-8F48-BC42323BEA72}" type="presParOf" srcId="{4C2552B5-D077-4DD7-A9F3-F866E9DD3E6D}" destId="{019F4CC7-730F-41DC-BF8C-9AAEB15B8B1E}" srcOrd="0" destOrd="0" presId="urn:microsoft.com/office/officeart/2005/8/layout/orgChart1"/>
    <dgm:cxn modelId="{38197B12-13F9-450E-A534-68C87B1582CC}" type="presParOf" srcId="{019F4CC7-730F-41DC-BF8C-9AAEB15B8B1E}" destId="{A75710F2-6769-4159-AC07-6D5C545A69E8}" srcOrd="0" destOrd="0" presId="urn:microsoft.com/office/officeart/2005/8/layout/orgChart1"/>
    <dgm:cxn modelId="{92A8076A-9A56-4FA7-B051-C56CD7D8FC71}" type="presParOf" srcId="{019F4CC7-730F-41DC-BF8C-9AAEB15B8B1E}" destId="{F90D7B83-72B2-4D2A-8000-254968328076}" srcOrd="1" destOrd="0" presId="urn:microsoft.com/office/officeart/2005/8/layout/orgChart1"/>
    <dgm:cxn modelId="{9983A8D9-C740-4F86-ABE5-FAD35BE7DB60}" type="presParOf" srcId="{4C2552B5-D077-4DD7-A9F3-F866E9DD3E6D}" destId="{E1EBF7D6-5482-44C0-9B90-D1EE607E7F47}" srcOrd="1" destOrd="0" presId="urn:microsoft.com/office/officeart/2005/8/layout/orgChart1"/>
    <dgm:cxn modelId="{F2EB0F59-FEB4-47C8-96F6-855D4F41C74D}" type="presParOf" srcId="{4C2552B5-D077-4DD7-A9F3-F866E9DD3E6D}" destId="{7DEB0996-77BE-4BA3-9051-655D96041F1A}"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AC3808-13EC-404B-8F8A-4C9567F1AAC5}" type="doc">
      <dgm:prSet loTypeId="urn:microsoft.com/office/officeart/2005/8/layout/list1" loCatId="list" qsTypeId="urn:microsoft.com/office/officeart/2005/8/quickstyle/3d4" qsCatId="3D" csTypeId="urn:microsoft.com/office/officeart/2005/8/colors/accent1_1" csCatId="accent1" phldr="1"/>
      <dgm:spPr/>
      <dgm:t>
        <a:bodyPr/>
        <a:lstStyle/>
        <a:p>
          <a:pPr rtl="1"/>
          <a:endParaRPr lang="ar-SA"/>
        </a:p>
      </dgm:t>
    </dgm:pt>
    <dgm:pt modelId="{59201C4F-1D1C-46E9-9177-C9E23E87CB6E}">
      <dgm:prSet phldrT="[نص]" custT="1"/>
      <dgm:spPr/>
      <dgm:t>
        <a:bodyPr/>
        <a:lstStyle/>
        <a:p>
          <a:pPr rtl="1"/>
          <a:r>
            <a:rPr lang="en-US" sz="2800" b="1" cap="none" spc="0" dirty="0" smtClean="0">
              <a:ln w="50800"/>
              <a:effectLst/>
              <a:latin typeface="Colonna MT" pitchFamily="82" charset="0"/>
            </a:rPr>
            <a:t>Failure of Religion in </a:t>
          </a:r>
          <a:r>
            <a:rPr lang="en-US" sz="2800" b="1" cap="none" spc="0" dirty="0" err="1" smtClean="0">
              <a:ln w="50800"/>
              <a:effectLst/>
              <a:latin typeface="Colonna MT" pitchFamily="82" charset="0"/>
            </a:rPr>
            <a:t>Albees</a:t>
          </a:r>
          <a:r>
            <a:rPr lang="en-US" sz="2800" b="1" cap="none" spc="0" dirty="0" smtClean="0">
              <a:ln w="50800"/>
              <a:effectLst/>
              <a:latin typeface="Colonna MT" pitchFamily="82" charset="0"/>
            </a:rPr>
            <a:t>  </a:t>
          </a:r>
          <a:r>
            <a:rPr lang="ar-SA" sz="2800" b="1" cap="none" spc="0" dirty="0" smtClean="0">
              <a:ln w="50800"/>
              <a:effectLst/>
              <a:latin typeface="Colonna MT" pitchFamily="82" charset="0"/>
            </a:rPr>
            <a:t>        </a:t>
          </a:r>
          <a:r>
            <a:rPr lang="en-US" sz="2800" b="1" cap="none" spc="0" dirty="0" smtClean="0">
              <a:ln w="50800"/>
              <a:effectLst/>
              <a:latin typeface="Colonna MT" pitchFamily="82" charset="0"/>
            </a:rPr>
            <a:t>Who's Afraid of Virginia Woolf</a:t>
          </a:r>
          <a:endParaRPr lang="ar-SA" sz="2800" b="1" cap="none" spc="0" dirty="0">
            <a:ln w="50800"/>
            <a:effectLst/>
            <a:latin typeface="Colonna MT" pitchFamily="82" charset="0"/>
          </a:endParaRPr>
        </a:p>
      </dgm:t>
    </dgm:pt>
    <dgm:pt modelId="{547A089E-5D76-423F-B3D2-EB804C85072B}" type="parTrans" cxnId="{79D7E07A-F110-4444-B0EA-B1A7F303A685}">
      <dgm:prSet/>
      <dgm:spPr/>
      <dgm:t>
        <a:bodyPr/>
        <a:lstStyle/>
        <a:p>
          <a:pPr rtl="1"/>
          <a:endParaRPr lang="ar-SA"/>
        </a:p>
      </dgm:t>
    </dgm:pt>
    <dgm:pt modelId="{E2FEE53D-3FF0-4315-A243-E6DDA8838ADE}" type="sibTrans" cxnId="{79D7E07A-F110-4444-B0EA-B1A7F303A685}">
      <dgm:prSet/>
      <dgm:spPr/>
      <dgm:t>
        <a:bodyPr/>
        <a:lstStyle/>
        <a:p>
          <a:pPr rtl="1"/>
          <a:endParaRPr lang="ar-SA"/>
        </a:p>
      </dgm:t>
    </dgm:pt>
    <dgm:pt modelId="{93EB3717-FDC5-4288-A483-7B78B8A92DBB}" type="pres">
      <dgm:prSet presAssocID="{6BAC3808-13EC-404B-8F8A-4C9567F1AAC5}" presName="linear" presStyleCnt="0">
        <dgm:presLayoutVars>
          <dgm:dir/>
          <dgm:animLvl val="lvl"/>
          <dgm:resizeHandles val="exact"/>
        </dgm:presLayoutVars>
      </dgm:prSet>
      <dgm:spPr/>
    </dgm:pt>
    <dgm:pt modelId="{113D18B0-CD9C-4A99-899D-27D1948D46BE}" type="pres">
      <dgm:prSet presAssocID="{59201C4F-1D1C-46E9-9177-C9E23E87CB6E}" presName="parentLin" presStyleCnt="0"/>
      <dgm:spPr/>
    </dgm:pt>
    <dgm:pt modelId="{C29D8694-79D4-41BA-A02E-E03B1A5E5BA1}" type="pres">
      <dgm:prSet presAssocID="{59201C4F-1D1C-46E9-9177-C9E23E87CB6E}" presName="parentLeftMargin" presStyleLbl="node1" presStyleIdx="0" presStyleCnt="1"/>
      <dgm:spPr/>
      <dgm:t>
        <a:bodyPr/>
        <a:lstStyle/>
        <a:p>
          <a:pPr rtl="1"/>
          <a:endParaRPr lang="ar-SA"/>
        </a:p>
      </dgm:t>
    </dgm:pt>
    <dgm:pt modelId="{1CDE4F27-8170-429A-A1E9-C245917D18A8}" type="pres">
      <dgm:prSet presAssocID="{59201C4F-1D1C-46E9-9177-C9E23E87CB6E}" presName="parentText" presStyleLbl="node1" presStyleIdx="0" presStyleCnt="1" custScaleY="818915">
        <dgm:presLayoutVars>
          <dgm:chMax val="0"/>
          <dgm:bulletEnabled val="1"/>
        </dgm:presLayoutVars>
      </dgm:prSet>
      <dgm:spPr/>
      <dgm:t>
        <a:bodyPr/>
        <a:lstStyle/>
        <a:p>
          <a:pPr rtl="1"/>
          <a:endParaRPr lang="ar-SA"/>
        </a:p>
      </dgm:t>
    </dgm:pt>
    <dgm:pt modelId="{E27FA4BE-A48B-4E1F-8F87-D4C340FE66E8}" type="pres">
      <dgm:prSet presAssocID="{59201C4F-1D1C-46E9-9177-C9E23E87CB6E}" presName="negativeSpace" presStyleCnt="0"/>
      <dgm:spPr/>
    </dgm:pt>
    <dgm:pt modelId="{A5EF8629-F63B-4382-B3B6-C588B37E100A}" type="pres">
      <dgm:prSet presAssocID="{59201C4F-1D1C-46E9-9177-C9E23E87CB6E}" presName="childText" presStyleLbl="conFgAcc1" presStyleIdx="0" presStyleCnt="1" custScaleY="266341">
        <dgm:presLayoutVars>
          <dgm:bulletEnabled val="1"/>
        </dgm:presLayoutVars>
      </dgm:prSet>
      <dgm:spPr/>
    </dgm:pt>
  </dgm:ptLst>
  <dgm:cxnLst>
    <dgm:cxn modelId="{B7E3E43D-609B-488B-8B8C-B6C82D527228}" type="presOf" srcId="{6BAC3808-13EC-404B-8F8A-4C9567F1AAC5}" destId="{93EB3717-FDC5-4288-A483-7B78B8A92DBB}" srcOrd="0" destOrd="0" presId="urn:microsoft.com/office/officeart/2005/8/layout/list1"/>
    <dgm:cxn modelId="{D1CA369D-68D2-4168-9FA8-A77BD27BE871}" type="presOf" srcId="{59201C4F-1D1C-46E9-9177-C9E23E87CB6E}" destId="{C29D8694-79D4-41BA-A02E-E03B1A5E5BA1}" srcOrd="0" destOrd="0" presId="urn:microsoft.com/office/officeart/2005/8/layout/list1"/>
    <dgm:cxn modelId="{79D7E07A-F110-4444-B0EA-B1A7F303A685}" srcId="{6BAC3808-13EC-404B-8F8A-4C9567F1AAC5}" destId="{59201C4F-1D1C-46E9-9177-C9E23E87CB6E}" srcOrd="0" destOrd="0" parTransId="{547A089E-5D76-423F-B3D2-EB804C85072B}" sibTransId="{E2FEE53D-3FF0-4315-A243-E6DDA8838ADE}"/>
    <dgm:cxn modelId="{F9F1AB9D-DC6D-4A34-82A6-5847A1C8B706}" type="presOf" srcId="{59201C4F-1D1C-46E9-9177-C9E23E87CB6E}" destId="{1CDE4F27-8170-429A-A1E9-C245917D18A8}" srcOrd="1" destOrd="0" presId="urn:microsoft.com/office/officeart/2005/8/layout/list1"/>
    <dgm:cxn modelId="{7654DA2A-B6EA-4637-8BA9-1089C2D20727}" type="presParOf" srcId="{93EB3717-FDC5-4288-A483-7B78B8A92DBB}" destId="{113D18B0-CD9C-4A99-899D-27D1948D46BE}" srcOrd="0" destOrd="0" presId="urn:microsoft.com/office/officeart/2005/8/layout/list1"/>
    <dgm:cxn modelId="{9CD48A11-2F98-4DC3-A6BD-9A5575B5E28A}" type="presParOf" srcId="{113D18B0-CD9C-4A99-899D-27D1948D46BE}" destId="{C29D8694-79D4-41BA-A02E-E03B1A5E5BA1}" srcOrd="0" destOrd="0" presId="urn:microsoft.com/office/officeart/2005/8/layout/list1"/>
    <dgm:cxn modelId="{7B448F4F-8EC7-486A-A245-E65C10F466C1}" type="presParOf" srcId="{113D18B0-CD9C-4A99-899D-27D1948D46BE}" destId="{1CDE4F27-8170-429A-A1E9-C245917D18A8}" srcOrd="1" destOrd="0" presId="urn:microsoft.com/office/officeart/2005/8/layout/list1"/>
    <dgm:cxn modelId="{064DF26B-D693-405D-A42D-338D44CB5931}" type="presParOf" srcId="{93EB3717-FDC5-4288-A483-7B78B8A92DBB}" destId="{E27FA4BE-A48B-4E1F-8F87-D4C340FE66E8}" srcOrd="1" destOrd="0" presId="urn:microsoft.com/office/officeart/2005/8/layout/list1"/>
    <dgm:cxn modelId="{25865FCE-D5E5-4AA7-ABBF-607BC32B829D}" type="presParOf" srcId="{93EB3717-FDC5-4288-A483-7B78B8A92DBB}" destId="{A5EF8629-F63B-4382-B3B6-C588B37E100A}" srcOrd="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CCEDD8-5F6D-4B39-B5B2-DCD012C5D78E}" type="doc">
      <dgm:prSet loTypeId="urn:microsoft.com/office/officeart/2005/8/layout/chevron2" loCatId="list" qsTypeId="urn:microsoft.com/office/officeart/2005/8/quickstyle/3d1" qsCatId="3D" csTypeId="urn:microsoft.com/office/officeart/2005/8/colors/accent1_2" csCatId="accent1" phldr="1"/>
      <dgm:spPr/>
      <dgm:t>
        <a:bodyPr/>
        <a:lstStyle/>
        <a:p>
          <a:pPr rtl="1"/>
          <a:endParaRPr lang="ar-SA"/>
        </a:p>
      </dgm:t>
    </dgm:pt>
    <dgm:pt modelId="{CB3757C5-5ABF-4DD7-8E97-4B196CDCCAC4}">
      <dgm:prSet/>
      <dgm:spPr/>
      <dgm:t>
        <a:bodyPr/>
        <a:lstStyle/>
        <a:p>
          <a:pPr rtl="1"/>
          <a:endParaRPr lang="ar-SA" dirty="0"/>
        </a:p>
      </dgm:t>
    </dgm:pt>
    <dgm:pt modelId="{719185A3-14EC-40D0-B3E7-7F4D7B593E48}" type="parTrans" cxnId="{A0280C17-0CF5-43E0-9776-C88827E5B197}">
      <dgm:prSet/>
      <dgm:spPr/>
      <dgm:t>
        <a:bodyPr/>
        <a:lstStyle/>
        <a:p>
          <a:pPr rtl="1"/>
          <a:endParaRPr lang="ar-SA"/>
        </a:p>
      </dgm:t>
    </dgm:pt>
    <dgm:pt modelId="{7AB6E45F-8100-4443-BFCA-6956BE92C4FB}" type="sibTrans" cxnId="{A0280C17-0CF5-43E0-9776-C88827E5B197}">
      <dgm:prSet/>
      <dgm:spPr/>
      <dgm:t>
        <a:bodyPr/>
        <a:lstStyle/>
        <a:p>
          <a:pPr rtl="1"/>
          <a:endParaRPr lang="ar-SA"/>
        </a:p>
      </dgm:t>
    </dgm:pt>
    <dgm:pt modelId="{F36027F7-7CF7-4D34-8927-2768CA155EC2}">
      <dgm:prSet>
        <dgm:style>
          <a:lnRef idx="1">
            <a:schemeClr val="accent1"/>
          </a:lnRef>
          <a:fillRef idx="2">
            <a:schemeClr val="accent1"/>
          </a:fillRef>
          <a:effectRef idx="1">
            <a:schemeClr val="accent1"/>
          </a:effectRef>
          <a:fontRef idx="minor">
            <a:schemeClr val="dk1"/>
          </a:fontRef>
        </dgm:style>
      </dgm:prSet>
      <dgm:spPr/>
      <dgm:t>
        <a:bodyPr/>
        <a:lstStyle/>
        <a:p>
          <a:pPr rtl="1"/>
          <a:r>
            <a:rPr lang="en-US" b="1" smtClean="0"/>
            <a:t>The Characters and Religion</a:t>
          </a:r>
          <a:endParaRPr lang="ar-SA"/>
        </a:p>
      </dgm:t>
    </dgm:pt>
    <dgm:pt modelId="{6B028511-3674-4FB9-A78A-C9F72FDAD006}" type="parTrans" cxnId="{E40EA2B9-ABE1-4B16-966D-C007220F0899}">
      <dgm:prSet/>
      <dgm:spPr/>
    </dgm:pt>
    <dgm:pt modelId="{EB8E8072-A6F1-4E61-BB6B-9C0BAA48B453}" type="sibTrans" cxnId="{E40EA2B9-ABE1-4B16-966D-C007220F0899}">
      <dgm:prSet/>
      <dgm:spPr/>
    </dgm:pt>
    <dgm:pt modelId="{3AA365E0-F936-440C-B2D1-82AF4ECA5ED1}" type="pres">
      <dgm:prSet presAssocID="{F8CCEDD8-5F6D-4B39-B5B2-DCD012C5D78E}" presName="linearFlow" presStyleCnt="0">
        <dgm:presLayoutVars>
          <dgm:dir/>
          <dgm:animLvl val="lvl"/>
          <dgm:resizeHandles val="exact"/>
        </dgm:presLayoutVars>
      </dgm:prSet>
      <dgm:spPr/>
    </dgm:pt>
    <dgm:pt modelId="{5F8ED572-224F-469D-9889-4686CED3ECFD}" type="pres">
      <dgm:prSet presAssocID="{CB3757C5-5ABF-4DD7-8E97-4B196CDCCAC4}" presName="composite" presStyleCnt="0"/>
      <dgm:spPr/>
    </dgm:pt>
    <dgm:pt modelId="{C67DA711-A21D-4929-809D-ACE5C1791C9D}" type="pres">
      <dgm:prSet presAssocID="{CB3757C5-5ABF-4DD7-8E97-4B196CDCCAC4}" presName="parentText" presStyleLbl="alignNode1" presStyleIdx="0" presStyleCnt="1" custScaleY="167695">
        <dgm:presLayoutVars>
          <dgm:chMax val="1"/>
          <dgm:bulletEnabled val="1"/>
        </dgm:presLayoutVars>
      </dgm:prSet>
      <dgm:spPr/>
    </dgm:pt>
    <dgm:pt modelId="{7346F18D-0EAA-4391-A807-7CA90D96CC02}" type="pres">
      <dgm:prSet presAssocID="{CB3757C5-5ABF-4DD7-8E97-4B196CDCCAC4}" presName="descendantText" presStyleLbl="alignAcc1" presStyleIdx="0" presStyleCnt="1" custScaleY="207834">
        <dgm:presLayoutVars>
          <dgm:bulletEnabled val="1"/>
        </dgm:presLayoutVars>
      </dgm:prSet>
      <dgm:spPr/>
    </dgm:pt>
  </dgm:ptLst>
  <dgm:cxnLst>
    <dgm:cxn modelId="{773BE4E0-51AC-4725-B6FB-CF14DFF62060}" type="presOf" srcId="{F8CCEDD8-5F6D-4B39-B5B2-DCD012C5D78E}" destId="{3AA365E0-F936-440C-B2D1-82AF4ECA5ED1}" srcOrd="0" destOrd="0" presId="urn:microsoft.com/office/officeart/2005/8/layout/chevron2"/>
    <dgm:cxn modelId="{A0280C17-0CF5-43E0-9776-C88827E5B197}" srcId="{F8CCEDD8-5F6D-4B39-B5B2-DCD012C5D78E}" destId="{CB3757C5-5ABF-4DD7-8E97-4B196CDCCAC4}" srcOrd="0" destOrd="0" parTransId="{719185A3-14EC-40D0-B3E7-7F4D7B593E48}" sibTransId="{7AB6E45F-8100-4443-BFCA-6956BE92C4FB}"/>
    <dgm:cxn modelId="{8657CAD3-F4C8-463B-814A-BC22F59305B5}" type="presOf" srcId="{CB3757C5-5ABF-4DD7-8E97-4B196CDCCAC4}" destId="{C67DA711-A21D-4929-809D-ACE5C1791C9D}" srcOrd="0" destOrd="0" presId="urn:microsoft.com/office/officeart/2005/8/layout/chevron2"/>
    <dgm:cxn modelId="{E40EA2B9-ABE1-4B16-966D-C007220F0899}" srcId="{CB3757C5-5ABF-4DD7-8E97-4B196CDCCAC4}" destId="{F36027F7-7CF7-4D34-8927-2768CA155EC2}" srcOrd="0" destOrd="0" parTransId="{6B028511-3674-4FB9-A78A-C9F72FDAD006}" sibTransId="{EB8E8072-A6F1-4E61-BB6B-9C0BAA48B453}"/>
    <dgm:cxn modelId="{58AFA40B-5317-4C83-B37D-840DE7A1CA2A}" type="presOf" srcId="{F36027F7-7CF7-4D34-8927-2768CA155EC2}" destId="{7346F18D-0EAA-4391-A807-7CA90D96CC02}" srcOrd="0" destOrd="0" presId="urn:microsoft.com/office/officeart/2005/8/layout/chevron2"/>
    <dgm:cxn modelId="{81E8BA36-5E9F-4826-B3E6-E8CF15DF76BC}" type="presParOf" srcId="{3AA365E0-F936-440C-B2D1-82AF4ECA5ED1}" destId="{5F8ED572-224F-469D-9889-4686CED3ECFD}" srcOrd="0" destOrd="0" presId="urn:microsoft.com/office/officeart/2005/8/layout/chevron2"/>
    <dgm:cxn modelId="{EB2EC624-D2D3-4885-BD5D-EF80666E35AE}" type="presParOf" srcId="{5F8ED572-224F-469D-9889-4686CED3ECFD}" destId="{C67DA711-A21D-4929-809D-ACE5C1791C9D}" srcOrd="0" destOrd="0" presId="urn:microsoft.com/office/officeart/2005/8/layout/chevron2"/>
    <dgm:cxn modelId="{7840A367-8B22-4DB1-B0FF-437BB7308D23}" type="presParOf" srcId="{5F8ED572-224F-469D-9889-4686CED3ECFD}" destId="{7346F18D-0EAA-4391-A807-7CA90D96CC02}"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992EBA-DAAE-45C0-B06C-6D2064FDFA25}" type="doc">
      <dgm:prSet loTypeId="urn:microsoft.com/office/officeart/2005/8/layout/vList3" loCatId="list" qsTypeId="urn:microsoft.com/office/officeart/2005/8/quickstyle/3d6" qsCatId="3D" csTypeId="urn:microsoft.com/office/officeart/2005/8/colors/accent1_2" csCatId="accent1" phldr="1"/>
      <dgm:spPr/>
      <dgm:t>
        <a:bodyPr/>
        <a:lstStyle/>
        <a:p>
          <a:pPr rtl="1"/>
          <a:endParaRPr lang="ar-SA"/>
        </a:p>
      </dgm:t>
    </dgm:pt>
    <dgm:pt modelId="{2CF13F47-EC0A-4189-A74F-B63E6E9047E7}">
      <dgm:prSet>
        <dgm:style>
          <a:lnRef idx="1">
            <a:schemeClr val="accent3"/>
          </a:lnRef>
          <a:fillRef idx="2">
            <a:schemeClr val="accent3"/>
          </a:fillRef>
          <a:effectRef idx="1">
            <a:schemeClr val="accent3"/>
          </a:effectRef>
          <a:fontRef idx="minor">
            <a:schemeClr val="dk1"/>
          </a:fontRef>
        </dgm:style>
      </dgm:prSet>
      <dgm:spPr/>
      <dgm:t>
        <a:bodyPr/>
        <a:lstStyle/>
        <a:p>
          <a:pPr rtl="1"/>
          <a:r>
            <a:rPr lang="en-US" u="sng" dirty="0" smtClean="0">
              <a:effectLst>
                <a:outerShdw blurRad="38100" dist="38100" dir="2700000" algn="tl">
                  <a:srgbClr val="000000">
                    <a:alpha val="43137"/>
                  </a:srgbClr>
                </a:outerShdw>
              </a:effectLst>
              <a:latin typeface="Algerian" pitchFamily="82" charset="0"/>
            </a:rPr>
            <a:t>Themes</a:t>
          </a:r>
          <a:endParaRPr lang="ar-SA" u="sng" dirty="0">
            <a:effectLst>
              <a:outerShdw blurRad="38100" dist="38100" dir="2700000" algn="tl">
                <a:srgbClr val="000000">
                  <a:alpha val="43137"/>
                </a:srgbClr>
              </a:outerShdw>
            </a:effectLst>
            <a:latin typeface="Algerian" pitchFamily="82" charset="0"/>
          </a:endParaRPr>
        </a:p>
      </dgm:t>
    </dgm:pt>
    <dgm:pt modelId="{DC2BE78F-8A14-4F99-86CD-9D0BE0C88DE1}" type="parTrans" cxnId="{1AD3463F-4FC4-4377-A115-52034D044D46}">
      <dgm:prSet/>
      <dgm:spPr/>
      <dgm:t>
        <a:bodyPr/>
        <a:lstStyle/>
        <a:p>
          <a:pPr rtl="1"/>
          <a:endParaRPr lang="ar-SA"/>
        </a:p>
      </dgm:t>
    </dgm:pt>
    <dgm:pt modelId="{A651724A-44EC-42A3-B70B-2ECFF9786220}" type="sibTrans" cxnId="{1AD3463F-4FC4-4377-A115-52034D044D46}">
      <dgm:prSet/>
      <dgm:spPr/>
      <dgm:t>
        <a:bodyPr/>
        <a:lstStyle/>
        <a:p>
          <a:pPr rtl="1"/>
          <a:endParaRPr lang="ar-SA"/>
        </a:p>
      </dgm:t>
    </dgm:pt>
    <dgm:pt modelId="{FF7FBD21-19CC-4358-AA88-58DC739890A8}" type="pres">
      <dgm:prSet presAssocID="{85992EBA-DAAE-45C0-B06C-6D2064FDFA25}" presName="linearFlow" presStyleCnt="0">
        <dgm:presLayoutVars>
          <dgm:dir/>
          <dgm:resizeHandles val="exact"/>
        </dgm:presLayoutVars>
      </dgm:prSet>
      <dgm:spPr/>
      <dgm:t>
        <a:bodyPr/>
        <a:lstStyle/>
        <a:p>
          <a:pPr rtl="1"/>
          <a:endParaRPr lang="ar-SA"/>
        </a:p>
      </dgm:t>
    </dgm:pt>
    <dgm:pt modelId="{43AF2E54-40D2-4DA7-91EB-EFEC5DAA8CAB}" type="pres">
      <dgm:prSet presAssocID="{2CF13F47-EC0A-4189-A74F-B63E6E9047E7}" presName="composite" presStyleCnt="0"/>
      <dgm:spPr/>
    </dgm:pt>
    <dgm:pt modelId="{5ACB1D7C-25A1-4E54-A82E-824F2BDB2630}" type="pres">
      <dgm:prSet presAssocID="{2CF13F47-EC0A-4189-A74F-B63E6E9047E7}" presName="imgShp" presStyleLbl="fgImgPlace1" presStyleIdx="0" presStyleCnt="1">
        <dgm:style>
          <a:lnRef idx="1">
            <a:schemeClr val="accent3"/>
          </a:lnRef>
          <a:fillRef idx="2">
            <a:schemeClr val="accent3"/>
          </a:fillRef>
          <a:effectRef idx="1">
            <a:schemeClr val="accent3"/>
          </a:effectRef>
          <a:fontRef idx="minor">
            <a:schemeClr val="dk1"/>
          </a:fontRef>
        </dgm:style>
      </dgm:prSet>
      <dgm:spPr/>
      <dgm:t>
        <a:bodyPr/>
        <a:lstStyle/>
        <a:p>
          <a:pPr rtl="1"/>
          <a:endParaRPr lang="ar-SA"/>
        </a:p>
      </dgm:t>
    </dgm:pt>
    <dgm:pt modelId="{9EDD281D-4953-48C5-9296-2AA7016A75DC}" type="pres">
      <dgm:prSet presAssocID="{2CF13F47-EC0A-4189-A74F-B63E6E9047E7}" presName="txShp" presStyleLbl="node1" presStyleIdx="0" presStyleCnt="1">
        <dgm:presLayoutVars>
          <dgm:bulletEnabled val="1"/>
        </dgm:presLayoutVars>
      </dgm:prSet>
      <dgm:spPr/>
      <dgm:t>
        <a:bodyPr/>
        <a:lstStyle/>
        <a:p>
          <a:pPr rtl="1"/>
          <a:endParaRPr lang="ar-SA"/>
        </a:p>
      </dgm:t>
    </dgm:pt>
  </dgm:ptLst>
  <dgm:cxnLst>
    <dgm:cxn modelId="{1AD3463F-4FC4-4377-A115-52034D044D46}" srcId="{85992EBA-DAAE-45C0-B06C-6D2064FDFA25}" destId="{2CF13F47-EC0A-4189-A74F-B63E6E9047E7}" srcOrd="0" destOrd="0" parTransId="{DC2BE78F-8A14-4F99-86CD-9D0BE0C88DE1}" sibTransId="{A651724A-44EC-42A3-B70B-2ECFF9786220}"/>
    <dgm:cxn modelId="{B4D35D6D-1776-43F8-ADD6-9F50DE2E7665}" type="presOf" srcId="{85992EBA-DAAE-45C0-B06C-6D2064FDFA25}" destId="{FF7FBD21-19CC-4358-AA88-58DC739890A8}" srcOrd="0" destOrd="0" presId="urn:microsoft.com/office/officeart/2005/8/layout/vList3"/>
    <dgm:cxn modelId="{BD178E9B-4681-4AA2-9FFE-5AC333F06982}" type="presOf" srcId="{2CF13F47-EC0A-4189-A74F-B63E6E9047E7}" destId="{9EDD281D-4953-48C5-9296-2AA7016A75DC}" srcOrd="0" destOrd="0" presId="urn:microsoft.com/office/officeart/2005/8/layout/vList3"/>
    <dgm:cxn modelId="{CD949570-41B8-4B7F-847C-2BA484E46868}" type="presParOf" srcId="{FF7FBD21-19CC-4358-AA88-58DC739890A8}" destId="{43AF2E54-40D2-4DA7-91EB-EFEC5DAA8CAB}" srcOrd="0" destOrd="0" presId="urn:microsoft.com/office/officeart/2005/8/layout/vList3"/>
    <dgm:cxn modelId="{FB721A42-7C28-49DF-941E-BCA8AD488397}" type="presParOf" srcId="{43AF2E54-40D2-4DA7-91EB-EFEC5DAA8CAB}" destId="{5ACB1D7C-25A1-4E54-A82E-824F2BDB2630}" srcOrd="0" destOrd="0" presId="urn:microsoft.com/office/officeart/2005/8/layout/vList3"/>
    <dgm:cxn modelId="{48331913-F5DC-4383-BB98-C87F2D5838EC}" type="presParOf" srcId="{43AF2E54-40D2-4DA7-91EB-EFEC5DAA8CAB}" destId="{9EDD281D-4953-48C5-9296-2AA7016A75DC}" srcOrd="1" destOrd="0" presId="urn:microsoft.com/office/officeart/2005/8/layout/vList3"/>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7F4A31-322E-4379-A79E-129A55E5F4C8}" type="doc">
      <dgm:prSet loTypeId="urn:microsoft.com/office/officeart/2005/8/layout/vList3" loCatId="list" qsTypeId="urn:microsoft.com/office/officeart/2005/8/quickstyle/3d2" qsCatId="3D" csTypeId="urn:microsoft.com/office/officeart/2005/8/colors/accent1_2" csCatId="accent1" phldr="1"/>
      <dgm:spPr/>
      <dgm:t>
        <a:bodyPr/>
        <a:lstStyle/>
        <a:p>
          <a:pPr rtl="1"/>
          <a:endParaRPr lang="ar-SA"/>
        </a:p>
      </dgm:t>
    </dgm:pt>
    <dgm:pt modelId="{37F72D23-FB33-49E1-B9EE-4DA303087D37}">
      <dgm:prSet>
        <dgm:style>
          <a:lnRef idx="1">
            <a:schemeClr val="accent4"/>
          </a:lnRef>
          <a:fillRef idx="3">
            <a:schemeClr val="accent4"/>
          </a:fillRef>
          <a:effectRef idx="2">
            <a:schemeClr val="accent4"/>
          </a:effectRef>
          <a:fontRef idx="minor">
            <a:schemeClr val="lt1"/>
          </a:fontRef>
        </dgm:style>
      </dgm:prSet>
      <dgm:spPr/>
      <dgm:t>
        <a:bodyPr/>
        <a:lstStyle/>
        <a:p>
          <a:pPr rtl="1"/>
          <a:r>
            <a:rPr lang="en-US" dirty="0" smtClean="0">
              <a:latin typeface="Mongolian Baiti" pitchFamily="66" charset="0"/>
              <a:cs typeface="Mongolian Baiti" pitchFamily="66" charset="0"/>
            </a:rPr>
            <a:t>Absurdity</a:t>
          </a:r>
          <a:endParaRPr lang="ar-SA" dirty="0">
            <a:latin typeface="Mongolian Baiti" pitchFamily="66" charset="0"/>
          </a:endParaRPr>
        </a:p>
      </dgm:t>
    </dgm:pt>
    <dgm:pt modelId="{B8DA43A7-F25C-48A6-8F99-342C99B6F9C0}" type="parTrans" cxnId="{6E2C9E59-2C14-4B69-A6BD-705C3F2B4A86}">
      <dgm:prSet/>
      <dgm:spPr/>
      <dgm:t>
        <a:bodyPr/>
        <a:lstStyle/>
        <a:p>
          <a:pPr rtl="1"/>
          <a:endParaRPr lang="ar-SA"/>
        </a:p>
      </dgm:t>
    </dgm:pt>
    <dgm:pt modelId="{1D9E78A4-0DCF-4B29-92FD-2101640D382D}" type="sibTrans" cxnId="{6E2C9E59-2C14-4B69-A6BD-705C3F2B4A86}">
      <dgm:prSet/>
      <dgm:spPr/>
      <dgm:t>
        <a:bodyPr/>
        <a:lstStyle/>
        <a:p>
          <a:pPr rtl="1"/>
          <a:endParaRPr lang="ar-SA"/>
        </a:p>
      </dgm:t>
    </dgm:pt>
    <dgm:pt modelId="{B8FD36FC-C455-4A35-A7AC-A8A6C253E960}" type="pres">
      <dgm:prSet presAssocID="{C77F4A31-322E-4379-A79E-129A55E5F4C8}" presName="linearFlow" presStyleCnt="0">
        <dgm:presLayoutVars>
          <dgm:dir/>
          <dgm:resizeHandles val="exact"/>
        </dgm:presLayoutVars>
      </dgm:prSet>
      <dgm:spPr/>
      <dgm:t>
        <a:bodyPr/>
        <a:lstStyle/>
        <a:p>
          <a:pPr rtl="1"/>
          <a:endParaRPr lang="ar-SA"/>
        </a:p>
      </dgm:t>
    </dgm:pt>
    <dgm:pt modelId="{25A5DFD4-CCF2-4564-B2FD-01D8F2239DB9}" type="pres">
      <dgm:prSet presAssocID="{37F72D23-FB33-49E1-B9EE-4DA303087D37}" presName="composite" presStyleCnt="0"/>
      <dgm:spPr/>
    </dgm:pt>
    <dgm:pt modelId="{2B63C3EB-39A2-4068-AEC4-6A1A69863AC7}" type="pres">
      <dgm:prSet presAssocID="{37F72D23-FB33-49E1-B9EE-4DA303087D37}" presName="imgShp" presStyleLbl="fgImgPlace1" presStyleIdx="0" presStyleCnt="1"/>
      <dgm:spPr>
        <a:blipFill rotWithShape="0">
          <a:blip xmlns:r="http://schemas.openxmlformats.org/officeDocument/2006/relationships" r:embed="rId1"/>
          <a:stretch>
            <a:fillRect/>
          </a:stretch>
        </a:blipFill>
      </dgm:spPr>
    </dgm:pt>
    <dgm:pt modelId="{6B2F7FD6-81C9-442F-860F-C1AF1474619E}" type="pres">
      <dgm:prSet presAssocID="{37F72D23-FB33-49E1-B9EE-4DA303087D37}" presName="txShp" presStyleLbl="node1" presStyleIdx="0" presStyleCnt="1">
        <dgm:presLayoutVars>
          <dgm:bulletEnabled val="1"/>
        </dgm:presLayoutVars>
      </dgm:prSet>
      <dgm:spPr/>
      <dgm:t>
        <a:bodyPr/>
        <a:lstStyle/>
        <a:p>
          <a:pPr rtl="1"/>
          <a:endParaRPr lang="ar-SA"/>
        </a:p>
      </dgm:t>
    </dgm:pt>
  </dgm:ptLst>
  <dgm:cxnLst>
    <dgm:cxn modelId="{6E2C9E59-2C14-4B69-A6BD-705C3F2B4A86}" srcId="{C77F4A31-322E-4379-A79E-129A55E5F4C8}" destId="{37F72D23-FB33-49E1-B9EE-4DA303087D37}" srcOrd="0" destOrd="0" parTransId="{B8DA43A7-F25C-48A6-8F99-342C99B6F9C0}" sibTransId="{1D9E78A4-0DCF-4B29-92FD-2101640D382D}"/>
    <dgm:cxn modelId="{5EF783F1-3A6E-47C7-94A3-A8E4E00CC1B7}" type="presOf" srcId="{37F72D23-FB33-49E1-B9EE-4DA303087D37}" destId="{6B2F7FD6-81C9-442F-860F-C1AF1474619E}" srcOrd="0" destOrd="0" presId="urn:microsoft.com/office/officeart/2005/8/layout/vList3"/>
    <dgm:cxn modelId="{576DB0AC-3AE3-452C-9F02-05A9C93FB7E3}" type="presOf" srcId="{C77F4A31-322E-4379-A79E-129A55E5F4C8}" destId="{B8FD36FC-C455-4A35-A7AC-A8A6C253E960}" srcOrd="0" destOrd="0" presId="urn:microsoft.com/office/officeart/2005/8/layout/vList3"/>
    <dgm:cxn modelId="{09FA1402-42FE-4653-8CCE-33D285A9645D}" type="presParOf" srcId="{B8FD36FC-C455-4A35-A7AC-A8A6C253E960}" destId="{25A5DFD4-CCF2-4564-B2FD-01D8F2239DB9}" srcOrd="0" destOrd="0" presId="urn:microsoft.com/office/officeart/2005/8/layout/vList3"/>
    <dgm:cxn modelId="{7D09F06D-6983-4EB5-BB96-20A3EE7473D3}" type="presParOf" srcId="{25A5DFD4-CCF2-4564-B2FD-01D8F2239DB9}" destId="{2B63C3EB-39A2-4068-AEC4-6A1A69863AC7}" srcOrd="0" destOrd="0" presId="urn:microsoft.com/office/officeart/2005/8/layout/vList3"/>
    <dgm:cxn modelId="{699182F7-2083-4540-8BD5-3CAB9DC4E4F8}" type="presParOf" srcId="{25A5DFD4-CCF2-4564-B2FD-01D8F2239DB9}" destId="{6B2F7FD6-81C9-442F-860F-C1AF1474619E}"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D8699C3-1914-471A-9415-5E817C758F4A}" type="doc">
      <dgm:prSet loTypeId="urn:microsoft.com/office/officeart/2005/8/layout/vList3" loCatId="list" qsTypeId="urn:microsoft.com/office/officeart/2005/8/quickstyle/3d1" qsCatId="3D" csTypeId="urn:microsoft.com/office/officeart/2005/8/colors/accent1_2" csCatId="accent1" phldr="1"/>
      <dgm:spPr/>
      <dgm:t>
        <a:bodyPr/>
        <a:lstStyle/>
        <a:p>
          <a:pPr rtl="1"/>
          <a:endParaRPr lang="ar-SA"/>
        </a:p>
      </dgm:t>
    </dgm:pt>
    <dgm:pt modelId="{CE6DFBF7-2A20-404B-941A-536932E3508F}">
      <dgm:prSet>
        <dgm:style>
          <a:lnRef idx="1">
            <a:schemeClr val="accent4"/>
          </a:lnRef>
          <a:fillRef idx="2">
            <a:schemeClr val="accent4"/>
          </a:fillRef>
          <a:effectRef idx="1">
            <a:schemeClr val="accent4"/>
          </a:effectRef>
          <a:fontRef idx="minor">
            <a:schemeClr val="dk1"/>
          </a:fontRef>
        </dgm:style>
      </dgm:prSet>
      <dgm:spPr/>
      <dgm:t>
        <a:bodyPr/>
        <a:lstStyle/>
        <a:p>
          <a:pPr rtl="1"/>
          <a:r>
            <a:rPr lang="en-US" dirty="0" smtClean="0">
              <a:latin typeface="Mongolian Baiti" pitchFamily="66" charset="0"/>
              <a:cs typeface="Mongolian Baiti" pitchFamily="66" charset="0"/>
            </a:rPr>
            <a:t>Fear</a:t>
          </a:r>
          <a:endParaRPr lang="ar-SA" dirty="0">
            <a:latin typeface="Mongolian Baiti" pitchFamily="66" charset="0"/>
          </a:endParaRPr>
        </a:p>
      </dgm:t>
    </dgm:pt>
    <dgm:pt modelId="{573343A6-6E14-43F8-AD3B-A4711843D1ED}" type="parTrans" cxnId="{CAC8347C-D98D-4F65-85EF-6BCAD6EAF8C2}">
      <dgm:prSet/>
      <dgm:spPr/>
      <dgm:t>
        <a:bodyPr/>
        <a:lstStyle/>
        <a:p>
          <a:pPr rtl="1"/>
          <a:endParaRPr lang="ar-SA"/>
        </a:p>
      </dgm:t>
    </dgm:pt>
    <dgm:pt modelId="{A0847D96-D94D-4842-A88F-8D4451E74583}" type="sibTrans" cxnId="{CAC8347C-D98D-4F65-85EF-6BCAD6EAF8C2}">
      <dgm:prSet/>
      <dgm:spPr/>
      <dgm:t>
        <a:bodyPr/>
        <a:lstStyle/>
        <a:p>
          <a:pPr rtl="1"/>
          <a:endParaRPr lang="ar-SA"/>
        </a:p>
      </dgm:t>
    </dgm:pt>
    <dgm:pt modelId="{48B5DA3D-563A-4531-9F51-ED69B0DA0F6C}" type="pres">
      <dgm:prSet presAssocID="{BD8699C3-1914-471A-9415-5E817C758F4A}" presName="linearFlow" presStyleCnt="0">
        <dgm:presLayoutVars>
          <dgm:dir/>
          <dgm:resizeHandles val="exact"/>
        </dgm:presLayoutVars>
      </dgm:prSet>
      <dgm:spPr/>
      <dgm:t>
        <a:bodyPr/>
        <a:lstStyle/>
        <a:p>
          <a:pPr rtl="1"/>
          <a:endParaRPr lang="ar-SA"/>
        </a:p>
      </dgm:t>
    </dgm:pt>
    <dgm:pt modelId="{4FDC6625-B099-4109-A119-74138B1D0FA8}" type="pres">
      <dgm:prSet presAssocID="{CE6DFBF7-2A20-404B-941A-536932E3508F}" presName="composite" presStyleCnt="0"/>
      <dgm:spPr/>
    </dgm:pt>
    <dgm:pt modelId="{C6B3BA14-A908-4144-A8C0-01A089BC59CF}" type="pres">
      <dgm:prSet presAssocID="{CE6DFBF7-2A20-404B-941A-536932E3508F}" presName="imgShp" presStyleLbl="fgImgPlace1" presStyleIdx="0" presStyleCnt="1"/>
      <dgm:spPr>
        <a:blipFill rotWithShape="0">
          <a:blip xmlns:r="http://schemas.openxmlformats.org/officeDocument/2006/relationships" r:embed="rId1"/>
          <a:stretch>
            <a:fillRect/>
          </a:stretch>
        </a:blipFill>
      </dgm:spPr>
    </dgm:pt>
    <dgm:pt modelId="{4FCDC615-2672-4AB9-885A-A37008331D23}" type="pres">
      <dgm:prSet presAssocID="{CE6DFBF7-2A20-404B-941A-536932E3508F}" presName="txShp" presStyleLbl="node1" presStyleIdx="0" presStyleCnt="1">
        <dgm:presLayoutVars>
          <dgm:bulletEnabled val="1"/>
        </dgm:presLayoutVars>
      </dgm:prSet>
      <dgm:spPr/>
      <dgm:t>
        <a:bodyPr/>
        <a:lstStyle/>
        <a:p>
          <a:pPr rtl="1"/>
          <a:endParaRPr lang="ar-SA"/>
        </a:p>
      </dgm:t>
    </dgm:pt>
  </dgm:ptLst>
  <dgm:cxnLst>
    <dgm:cxn modelId="{E12386B8-CCB3-4B2D-9E0C-B3B7C3D0B749}" type="presOf" srcId="{CE6DFBF7-2A20-404B-941A-536932E3508F}" destId="{4FCDC615-2672-4AB9-885A-A37008331D23}" srcOrd="0" destOrd="0" presId="urn:microsoft.com/office/officeart/2005/8/layout/vList3"/>
    <dgm:cxn modelId="{35BE9262-DF43-4086-BBF6-FA9836264786}" type="presOf" srcId="{BD8699C3-1914-471A-9415-5E817C758F4A}" destId="{48B5DA3D-563A-4531-9F51-ED69B0DA0F6C}" srcOrd="0" destOrd="0" presId="urn:microsoft.com/office/officeart/2005/8/layout/vList3"/>
    <dgm:cxn modelId="{CAC8347C-D98D-4F65-85EF-6BCAD6EAF8C2}" srcId="{BD8699C3-1914-471A-9415-5E817C758F4A}" destId="{CE6DFBF7-2A20-404B-941A-536932E3508F}" srcOrd="0" destOrd="0" parTransId="{573343A6-6E14-43F8-AD3B-A4711843D1ED}" sibTransId="{A0847D96-D94D-4842-A88F-8D4451E74583}"/>
    <dgm:cxn modelId="{EF50D690-EA70-4E2B-BFCA-B08FE8DB630F}" type="presParOf" srcId="{48B5DA3D-563A-4531-9F51-ED69B0DA0F6C}" destId="{4FDC6625-B099-4109-A119-74138B1D0FA8}" srcOrd="0" destOrd="0" presId="urn:microsoft.com/office/officeart/2005/8/layout/vList3"/>
    <dgm:cxn modelId="{86C5597F-0907-4DAD-A658-ACF554E50B3D}" type="presParOf" srcId="{4FDC6625-B099-4109-A119-74138B1D0FA8}" destId="{C6B3BA14-A908-4144-A8C0-01A089BC59CF}" srcOrd="0" destOrd="0" presId="urn:microsoft.com/office/officeart/2005/8/layout/vList3"/>
    <dgm:cxn modelId="{A309DB03-92A1-4545-917C-A9026ACF0668}" type="presParOf" srcId="{4FDC6625-B099-4109-A119-74138B1D0FA8}" destId="{4FCDC615-2672-4AB9-885A-A37008331D23}"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1B5FDD1-B811-4F6E-B93E-EDE19F44CC4A}" type="doc">
      <dgm:prSet loTypeId="urn:microsoft.com/office/officeart/2005/8/layout/vList3" loCatId="list" qsTypeId="urn:microsoft.com/office/officeart/2005/8/quickstyle/3d1" qsCatId="3D" csTypeId="urn:microsoft.com/office/officeart/2005/8/colors/accent1_2" csCatId="accent1" phldr="1"/>
      <dgm:spPr/>
      <dgm:t>
        <a:bodyPr/>
        <a:lstStyle/>
        <a:p>
          <a:pPr rtl="1"/>
          <a:endParaRPr lang="ar-SA"/>
        </a:p>
      </dgm:t>
    </dgm:pt>
    <dgm:pt modelId="{2A186D91-54D8-4CDD-BC36-EA187E7EF101}">
      <dgm:prSet>
        <dgm:style>
          <a:lnRef idx="1">
            <a:schemeClr val="accent3"/>
          </a:lnRef>
          <a:fillRef idx="2">
            <a:schemeClr val="accent3"/>
          </a:fillRef>
          <a:effectRef idx="1">
            <a:schemeClr val="accent3"/>
          </a:effectRef>
          <a:fontRef idx="minor">
            <a:schemeClr val="dk1"/>
          </a:fontRef>
        </dgm:style>
      </dgm:prSet>
      <dgm:spPr/>
      <dgm:t>
        <a:bodyPr/>
        <a:lstStyle/>
        <a:p>
          <a:pPr rtl="1"/>
          <a:r>
            <a:rPr lang="en-US" dirty="0" smtClean="0">
              <a:latin typeface="Mongolian Baiti" pitchFamily="66" charset="0"/>
              <a:cs typeface="Mongolian Baiti" pitchFamily="66" charset="0"/>
            </a:rPr>
            <a:t>Revenge</a:t>
          </a:r>
          <a:endParaRPr lang="ar-SA" dirty="0">
            <a:latin typeface="Mongolian Baiti" pitchFamily="66" charset="0"/>
          </a:endParaRPr>
        </a:p>
      </dgm:t>
    </dgm:pt>
    <dgm:pt modelId="{EAEF5978-EE8D-41B0-B085-4BF5CDD1D187}" type="parTrans" cxnId="{C346034E-57A9-40B2-8B35-27D331D024A9}">
      <dgm:prSet/>
      <dgm:spPr/>
      <dgm:t>
        <a:bodyPr/>
        <a:lstStyle/>
        <a:p>
          <a:pPr rtl="1"/>
          <a:endParaRPr lang="ar-SA"/>
        </a:p>
      </dgm:t>
    </dgm:pt>
    <dgm:pt modelId="{013B6072-48FC-4EFE-ABB0-B820ADDAB1CB}" type="sibTrans" cxnId="{C346034E-57A9-40B2-8B35-27D331D024A9}">
      <dgm:prSet/>
      <dgm:spPr/>
      <dgm:t>
        <a:bodyPr/>
        <a:lstStyle/>
        <a:p>
          <a:pPr rtl="1"/>
          <a:endParaRPr lang="ar-SA"/>
        </a:p>
      </dgm:t>
    </dgm:pt>
    <dgm:pt modelId="{834E3F29-403A-468E-A1BE-ED11DE970642}" type="pres">
      <dgm:prSet presAssocID="{01B5FDD1-B811-4F6E-B93E-EDE19F44CC4A}" presName="linearFlow" presStyleCnt="0">
        <dgm:presLayoutVars>
          <dgm:dir/>
          <dgm:resizeHandles val="exact"/>
        </dgm:presLayoutVars>
      </dgm:prSet>
      <dgm:spPr/>
      <dgm:t>
        <a:bodyPr/>
        <a:lstStyle/>
        <a:p>
          <a:pPr rtl="1"/>
          <a:endParaRPr lang="ar-SA"/>
        </a:p>
      </dgm:t>
    </dgm:pt>
    <dgm:pt modelId="{4FC917A5-03FB-4E7C-BACF-3211F1597877}" type="pres">
      <dgm:prSet presAssocID="{2A186D91-54D8-4CDD-BC36-EA187E7EF101}" presName="composite" presStyleCnt="0"/>
      <dgm:spPr/>
    </dgm:pt>
    <dgm:pt modelId="{8406156C-267E-47F2-BA20-3824EE368BFC}" type="pres">
      <dgm:prSet presAssocID="{2A186D91-54D8-4CDD-BC36-EA187E7EF101}" presName="imgShp" presStyleLbl="fgImgPlace1" presStyleIdx="0" presStyleCnt="1"/>
      <dgm:spPr>
        <a:blipFill rotWithShape="0">
          <a:blip xmlns:r="http://schemas.openxmlformats.org/officeDocument/2006/relationships" r:embed="rId1"/>
          <a:stretch>
            <a:fillRect/>
          </a:stretch>
        </a:blipFill>
      </dgm:spPr>
    </dgm:pt>
    <dgm:pt modelId="{96E49923-FD42-4F72-A369-9808AA566B25}" type="pres">
      <dgm:prSet presAssocID="{2A186D91-54D8-4CDD-BC36-EA187E7EF101}" presName="txShp" presStyleLbl="node1" presStyleIdx="0" presStyleCnt="1">
        <dgm:presLayoutVars>
          <dgm:bulletEnabled val="1"/>
        </dgm:presLayoutVars>
      </dgm:prSet>
      <dgm:spPr/>
      <dgm:t>
        <a:bodyPr/>
        <a:lstStyle/>
        <a:p>
          <a:pPr rtl="1"/>
          <a:endParaRPr lang="ar-SA"/>
        </a:p>
      </dgm:t>
    </dgm:pt>
  </dgm:ptLst>
  <dgm:cxnLst>
    <dgm:cxn modelId="{FE0478AC-FF25-4D49-A8A8-DB89177AE561}" type="presOf" srcId="{01B5FDD1-B811-4F6E-B93E-EDE19F44CC4A}" destId="{834E3F29-403A-468E-A1BE-ED11DE970642}" srcOrd="0" destOrd="0" presId="urn:microsoft.com/office/officeart/2005/8/layout/vList3"/>
    <dgm:cxn modelId="{3308DE08-2E5B-47B9-B467-E160DA6F4940}" type="presOf" srcId="{2A186D91-54D8-4CDD-BC36-EA187E7EF101}" destId="{96E49923-FD42-4F72-A369-9808AA566B25}" srcOrd="0" destOrd="0" presId="urn:microsoft.com/office/officeart/2005/8/layout/vList3"/>
    <dgm:cxn modelId="{C346034E-57A9-40B2-8B35-27D331D024A9}" srcId="{01B5FDD1-B811-4F6E-B93E-EDE19F44CC4A}" destId="{2A186D91-54D8-4CDD-BC36-EA187E7EF101}" srcOrd="0" destOrd="0" parTransId="{EAEF5978-EE8D-41B0-B085-4BF5CDD1D187}" sibTransId="{013B6072-48FC-4EFE-ABB0-B820ADDAB1CB}"/>
    <dgm:cxn modelId="{8E7FBA20-1BA7-42DA-8CF0-D3A3A8663B99}" type="presParOf" srcId="{834E3F29-403A-468E-A1BE-ED11DE970642}" destId="{4FC917A5-03FB-4E7C-BACF-3211F1597877}" srcOrd="0" destOrd="0" presId="urn:microsoft.com/office/officeart/2005/8/layout/vList3"/>
    <dgm:cxn modelId="{3ED9531E-34EB-43F8-BC3D-35788FC9993B}" type="presParOf" srcId="{4FC917A5-03FB-4E7C-BACF-3211F1597877}" destId="{8406156C-267E-47F2-BA20-3824EE368BFC}" srcOrd="0" destOrd="0" presId="urn:microsoft.com/office/officeart/2005/8/layout/vList3"/>
    <dgm:cxn modelId="{8E218983-07D7-4C14-B96B-A4BC32D3FFC5}" type="presParOf" srcId="{4FC917A5-03FB-4E7C-BACF-3211F1597877}" destId="{96E49923-FD42-4F72-A369-9808AA566B25}"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BFD41C9-28E3-4AAE-BD41-3FA14CAC82D4}" type="doc">
      <dgm:prSet loTypeId="urn:microsoft.com/office/officeart/2005/8/layout/vList3" loCatId="list" qsTypeId="urn:microsoft.com/office/officeart/2005/8/quickstyle/3d1" qsCatId="3D" csTypeId="urn:microsoft.com/office/officeart/2005/8/colors/accent1_2" csCatId="accent1" phldr="1"/>
      <dgm:spPr/>
      <dgm:t>
        <a:bodyPr/>
        <a:lstStyle/>
        <a:p>
          <a:pPr rtl="1"/>
          <a:endParaRPr lang="ar-SA"/>
        </a:p>
      </dgm:t>
    </dgm:pt>
    <dgm:pt modelId="{756A147F-74C7-4387-9B80-D553D01B7743}">
      <dgm:prSet>
        <dgm:style>
          <a:lnRef idx="1">
            <a:schemeClr val="accent2"/>
          </a:lnRef>
          <a:fillRef idx="2">
            <a:schemeClr val="accent2"/>
          </a:fillRef>
          <a:effectRef idx="1">
            <a:schemeClr val="accent2"/>
          </a:effectRef>
          <a:fontRef idx="minor">
            <a:schemeClr val="dk1"/>
          </a:fontRef>
        </dgm:style>
      </dgm:prSet>
      <dgm:spPr/>
      <dgm:t>
        <a:bodyPr/>
        <a:lstStyle/>
        <a:p>
          <a:pPr rtl="1"/>
          <a:r>
            <a:rPr lang="en-US" dirty="0" smtClean="0">
              <a:latin typeface="Mongolian Baiti" pitchFamily="66" charset="0"/>
              <a:cs typeface="Mongolian Baiti" pitchFamily="66" charset="0"/>
            </a:rPr>
            <a:t>Truth and Falsehood</a:t>
          </a:r>
          <a:endParaRPr lang="ar-SA" dirty="0">
            <a:latin typeface="Mongolian Baiti" pitchFamily="66" charset="0"/>
          </a:endParaRPr>
        </a:p>
      </dgm:t>
    </dgm:pt>
    <dgm:pt modelId="{F3E0D5A2-705F-41DA-BC3F-A614C6A18F19}" type="parTrans" cxnId="{34CF05B6-4ACC-4C7D-B729-3888E59B23F1}">
      <dgm:prSet/>
      <dgm:spPr/>
      <dgm:t>
        <a:bodyPr/>
        <a:lstStyle/>
        <a:p>
          <a:pPr rtl="1"/>
          <a:endParaRPr lang="ar-SA"/>
        </a:p>
      </dgm:t>
    </dgm:pt>
    <dgm:pt modelId="{CFE1C097-DF2A-4B11-BCAE-CD5B99C2A1E8}" type="sibTrans" cxnId="{34CF05B6-4ACC-4C7D-B729-3888E59B23F1}">
      <dgm:prSet/>
      <dgm:spPr/>
      <dgm:t>
        <a:bodyPr/>
        <a:lstStyle/>
        <a:p>
          <a:pPr rtl="1"/>
          <a:endParaRPr lang="ar-SA"/>
        </a:p>
      </dgm:t>
    </dgm:pt>
    <dgm:pt modelId="{44EEE9D5-730C-4224-9493-F397C59824F6}" type="pres">
      <dgm:prSet presAssocID="{CBFD41C9-28E3-4AAE-BD41-3FA14CAC82D4}" presName="linearFlow" presStyleCnt="0">
        <dgm:presLayoutVars>
          <dgm:dir/>
          <dgm:resizeHandles val="exact"/>
        </dgm:presLayoutVars>
      </dgm:prSet>
      <dgm:spPr/>
      <dgm:t>
        <a:bodyPr/>
        <a:lstStyle/>
        <a:p>
          <a:pPr rtl="1"/>
          <a:endParaRPr lang="ar-SA"/>
        </a:p>
      </dgm:t>
    </dgm:pt>
    <dgm:pt modelId="{E7CEDE4F-86AF-4DB3-B1EB-A29C48788D55}" type="pres">
      <dgm:prSet presAssocID="{756A147F-74C7-4387-9B80-D553D01B7743}" presName="composite" presStyleCnt="0"/>
      <dgm:spPr/>
    </dgm:pt>
    <dgm:pt modelId="{4D17FF72-1985-4223-8AC5-F104B8106305}" type="pres">
      <dgm:prSet presAssocID="{756A147F-74C7-4387-9B80-D553D01B7743}" presName="imgShp" presStyleLbl="fgImgPlace1" presStyleIdx="0" presStyleCnt="1"/>
      <dgm:spPr/>
    </dgm:pt>
    <dgm:pt modelId="{0FF2FDDC-61B5-4372-B185-6F28336798DB}" type="pres">
      <dgm:prSet presAssocID="{756A147F-74C7-4387-9B80-D553D01B7743}" presName="txShp" presStyleLbl="node1" presStyleIdx="0" presStyleCnt="1" custScaleY="76219">
        <dgm:presLayoutVars>
          <dgm:bulletEnabled val="1"/>
        </dgm:presLayoutVars>
      </dgm:prSet>
      <dgm:spPr/>
      <dgm:t>
        <a:bodyPr/>
        <a:lstStyle/>
        <a:p>
          <a:pPr rtl="1"/>
          <a:endParaRPr lang="ar-SA"/>
        </a:p>
      </dgm:t>
    </dgm:pt>
  </dgm:ptLst>
  <dgm:cxnLst>
    <dgm:cxn modelId="{34CF05B6-4ACC-4C7D-B729-3888E59B23F1}" srcId="{CBFD41C9-28E3-4AAE-BD41-3FA14CAC82D4}" destId="{756A147F-74C7-4387-9B80-D553D01B7743}" srcOrd="0" destOrd="0" parTransId="{F3E0D5A2-705F-41DA-BC3F-A614C6A18F19}" sibTransId="{CFE1C097-DF2A-4B11-BCAE-CD5B99C2A1E8}"/>
    <dgm:cxn modelId="{6BB9173A-A65F-45C6-B593-EA54E1C9118E}" type="presOf" srcId="{756A147F-74C7-4387-9B80-D553D01B7743}" destId="{0FF2FDDC-61B5-4372-B185-6F28336798DB}" srcOrd="0" destOrd="0" presId="urn:microsoft.com/office/officeart/2005/8/layout/vList3"/>
    <dgm:cxn modelId="{1AF6A5D4-F944-4B90-956A-343E3A2D14D6}" type="presOf" srcId="{CBFD41C9-28E3-4AAE-BD41-3FA14CAC82D4}" destId="{44EEE9D5-730C-4224-9493-F397C59824F6}" srcOrd="0" destOrd="0" presId="urn:microsoft.com/office/officeart/2005/8/layout/vList3"/>
    <dgm:cxn modelId="{4EBFB594-A3C7-40BF-ADEE-247616D64177}" type="presParOf" srcId="{44EEE9D5-730C-4224-9493-F397C59824F6}" destId="{E7CEDE4F-86AF-4DB3-B1EB-A29C48788D55}" srcOrd="0" destOrd="0" presId="urn:microsoft.com/office/officeart/2005/8/layout/vList3"/>
    <dgm:cxn modelId="{AECE581B-1DFB-43EB-A1F7-FA50C02ABBE1}" type="presParOf" srcId="{E7CEDE4F-86AF-4DB3-B1EB-A29C48788D55}" destId="{4D17FF72-1985-4223-8AC5-F104B8106305}" srcOrd="0" destOrd="0" presId="urn:microsoft.com/office/officeart/2005/8/layout/vList3"/>
    <dgm:cxn modelId="{EE44FD68-A7B7-4AC8-ABAC-101A2797E8CA}" type="presParOf" srcId="{E7CEDE4F-86AF-4DB3-B1EB-A29C48788D55}" destId="{0FF2FDDC-61B5-4372-B185-6F28336798DB}"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E4387E-3253-471C-9B98-49D9C149C570}">
      <dsp:nvSpPr>
        <dsp:cNvPr id="0" name=""/>
        <dsp:cNvSpPr/>
      </dsp:nvSpPr>
      <dsp:spPr>
        <a:xfrm>
          <a:off x="5953" y="0"/>
          <a:ext cx="6090046" cy="1143008"/>
        </a:xfrm>
        <a:prstGeom prst="roundRect">
          <a:avLst>
            <a:gd name="adj" fmla="val 10000"/>
          </a:avLst>
        </a:prstGeom>
        <a:gradFill rotWithShape="0">
          <a:gsLst>
            <a:gs pos="0">
              <a:schemeClr val="accent2">
                <a:tint val="55000"/>
                <a:hueOff val="0"/>
                <a:satOff val="0"/>
                <a:lumOff val="0"/>
                <a:alphaOff val="0"/>
                <a:tint val="60000"/>
                <a:satMod val="160000"/>
              </a:schemeClr>
            </a:gs>
            <a:gs pos="46000">
              <a:schemeClr val="accent2">
                <a:tint val="55000"/>
                <a:hueOff val="0"/>
                <a:satOff val="0"/>
                <a:lumOff val="0"/>
                <a:alphaOff val="0"/>
                <a:tint val="86000"/>
                <a:satMod val="160000"/>
              </a:schemeClr>
            </a:gs>
            <a:gs pos="100000">
              <a:schemeClr val="accent2">
                <a:tint val="55000"/>
                <a:hueOff val="0"/>
                <a:satOff val="0"/>
                <a:lumOff val="0"/>
                <a:alphaOff val="0"/>
                <a:shade val="40000"/>
                <a:satMod val="160000"/>
              </a:schemeClr>
            </a:gs>
          </a:gsLst>
          <a:path path="circle">
            <a:fillToRect l="50000" t="155000" r="50000" b="-55000"/>
          </a:path>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endParaRPr lang="en-US" sz="4000" kern="1200" dirty="0" smtClean="0">
            <a:latin typeface="Algerian" pitchFamily="82" charset="0"/>
          </a:endParaRPr>
        </a:p>
        <a:p>
          <a:pPr lvl="0" algn="ctr" defTabSz="1778000" rtl="0">
            <a:lnSpc>
              <a:spcPct val="90000"/>
            </a:lnSpc>
            <a:spcBef>
              <a:spcPct val="0"/>
            </a:spcBef>
            <a:spcAft>
              <a:spcPct val="35000"/>
            </a:spcAft>
          </a:pPr>
          <a:r>
            <a:rPr lang="en-US" sz="4000" b="1" kern="1200" cap="none" spc="100" dirty="0" smtClean="0">
              <a:ln w="18000">
                <a:solidFill>
                  <a:schemeClr val="accent1">
                    <a:satMod val="200000"/>
                    <a:tint val="72000"/>
                  </a:schemeClr>
                </a:solidFill>
                <a:prstDash val="solid"/>
              </a:ln>
              <a:solidFill>
                <a:schemeClr val="tx2">
                  <a:lumMod val="10000"/>
                </a:schemeClr>
              </a:solidFill>
              <a:effectLst>
                <a:outerShdw blurRad="25000" dist="20000" dir="16020000" algn="tl">
                  <a:schemeClr val="accent1">
                    <a:satMod val="200000"/>
                    <a:shade val="1000"/>
                    <a:alpha val="60000"/>
                  </a:schemeClr>
                </a:outerShdw>
              </a:effectLst>
              <a:latin typeface="Algerian" pitchFamily="82" charset="0"/>
            </a:rPr>
            <a:t>Introduction:</a:t>
          </a:r>
          <a:endParaRPr lang="ar-SA" sz="4000" b="1" kern="1200" cap="none" spc="100" dirty="0">
            <a:ln w="18000">
              <a:solidFill>
                <a:schemeClr val="accent1">
                  <a:satMod val="200000"/>
                  <a:tint val="72000"/>
                </a:schemeClr>
              </a:solidFill>
              <a:prstDash val="solid"/>
            </a:ln>
            <a:solidFill>
              <a:schemeClr val="tx2">
                <a:lumMod val="10000"/>
              </a:schemeClr>
            </a:solidFill>
            <a:effectLst>
              <a:outerShdw blurRad="25000" dist="20000" dir="16020000" algn="tl">
                <a:schemeClr val="accent1">
                  <a:satMod val="200000"/>
                  <a:shade val="1000"/>
                  <a:alpha val="60000"/>
                </a:schemeClr>
              </a:outerShdw>
            </a:effectLst>
          </a:endParaRPr>
        </a:p>
      </dsp:txBody>
      <dsp:txXfrm>
        <a:off x="5953" y="0"/>
        <a:ext cx="6090046" cy="3429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5710F2-6769-4159-AC07-6D5C545A69E8}">
      <dsp:nvSpPr>
        <dsp:cNvPr id="0" name=""/>
        <dsp:cNvSpPr/>
      </dsp:nvSpPr>
      <dsp:spPr>
        <a:xfrm>
          <a:off x="1500201" y="492"/>
          <a:ext cx="5572157" cy="1160257"/>
        </a:xfrm>
        <a:prstGeom prst="rect">
          <a:avLst/>
        </a:prstGeom>
        <a:gradFill rotWithShape="1">
          <a:gsLst>
            <a:gs pos="0">
              <a:schemeClr val="accent1">
                <a:tint val="10000"/>
                <a:satMod val="300000"/>
              </a:schemeClr>
            </a:gs>
            <a:gs pos="34000">
              <a:schemeClr val="accent1">
                <a:tint val="13500"/>
                <a:satMod val="250000"/>
              </a:schemeClr>
            </a:gs>
            <a:gs pos="100000">
              <a:schemeClr val="accent1">
                <a:tint val="60000"/>
                <a:satMod val="200000"/>
              </a:schemeClr>
            </a:gs>
          </a:gsLst>
          <a:path path="circle">
            <a:fillToRect l="50000" t="155000" r="50000" b="-55000"/>
          </a:path>
        </a:gradFill>
        <a:ln w="9525" cap="flat" cmpd="sng" algn="ctr">
          <a:solidFill>
            <a:schemeClr val="accent1">
              <a:satMod val="120000"/>
            </a:schemeClr>
          </a:solidFill>
          <a:prstDash val="solid"/>
        </a:ln>
        <a:effectLst>
          <a:outerShdw blurRad="63500" dist="25400" dir="14700000" algn="t" rotWithShape="0">
            <a:srgbClr val="000000">
              <a:alpha val="50000"/>
            </a:srgbClr>
          </a:outerShdw>
        </a:effectLst>
        <a:scene3d>
          <a:camera prst="orthographicFront"/>
          <a:lightRig rig="threePt" dir="t">
            <a:rot lat="0" lon="0" rev="7500000"/>
          </a:lightRig>
        </a:scene3d>
        <a:sp3d/>
      </dsp:spPr>
      <dsp:style>
        <a:lnRef idx="1">
          <a:schemeClr val="accent1"/>
        </a:lnRef>
        <a:fillRef idx="2">
          <a:schemeClr val="accent1"/>
        </a:fillRef>
        <a:effectRef idx="1">
          <a:schemeClr val="accent1"/>
        </a:effectRef>
        <a:fontRef idx="minor">
          <a:schemeClr val="dk1"/>
        </a:fontRef>
      </dsp:style>
      <dsp:txBody>
        <a:bodyPr spcFirstLastPara="0" vert="horz" wrap="square" lIns="24765" tIns="24765" rIns="24765" bIns="24765" numCol="1" spcCol="1270" anchor="ctr" anchorCtr="0">
          <a:noAutofit/>
        </a:bodyPr>
        <a:lstStyle/>
        <a:p>
          <a:pPr lvl="0" algn="ctr" defTabSz="1733550" rtl="1">
            <a:lnSpc>
              <a:spcPct val="90000"/>
            </a:lnSpc>
            <a:spcBef>
              <a:spcPct val="0"/>
            </a:spcBef>
            <a:spcAft>
              <a:spcPct val="35000"/>
            </a:spcAft>
          </a:pPr>
          <a:r>
            <a:rPr lang="en-US" sz="3900" b="1" kern="1200"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Existentialism and </a:t>
          </a:r>
          <a:r>
            <a:rPr lang="en-US" sz="3900" b="1" kern="1200" cap="none" spc="0" dirty="0" err="1"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Absurdism</a:t>
          </a:r>
          <a:r>
            <a:rPr lang="en-US" sz="3900" b="1" kern="1200" cap="none" spc="0" dirty="0" smtClean="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rPr>
            <a:t> </a:t>
          </a:r>
          <a:endParaRPr lang="ar-SA" sz="3900" b="1" kern="1200" cap="none" spc="0" dirty="0">
            <a:ln w="900" cmpd="sng">
              <a:solidFill>
                <a:schemeClr val="accent1">
                  <a:satMod val="190000"/>
                  <a:alpha val="55000"/>
                </a:schemeClr>
              </a:solidFill>
              <a:prstDash val="solid"/>
            </a:ln>
            <a:solidFill>
              <a:schemeClr val="tx2">
                <a:lumMod val="10000"/>
              </a:schemeClr>
            </a:solidFill>
            <a:effectLst>
              <a:innerShdw blurRad="101600" dist="76200" dir="5400000">
                <a:schemeClr val="accent1">
                  <a:satMod val="190000"/>
                  <a:tint val="100000"/>
                  <a:alpha val="74000"/>
                </a:schemeClr>
              </a:innerShdw>
            </a:effectLst>
          </a:endParaRPr>
        </a:p>
      </dsp:txBody>
      <dsp:txXfrm>
        <a:off x="1500201" y="492"/>
        <a:ext cx="5572157" cy="116025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EF8629-F63B-4382-B3B6-C588B37E100A}">
      <dsp:nvSpPr>
        <dsp:cNvPr id="0" name=""/>
        <dsp:cNvSpPr/>
      </dsp:nvSpPr>
      <dsp:spPr>
        <a:xfrm>
          <a:off x="0" y="1158880"/>
          <a:ext cx="8572560" cy="335589"/>
        </a:xfrm>
        <a:prstGeom prst="rect">
          <a:avLst/>
        </a:prstGeom>
        <a:solidFill>
          <a:schemeClr val="accent1">
            <a:alpha val="90000"/>
            <a:tint val="4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sp>
    <dsp:sp modelId="{1CDE4F27-8170-429A-A1E9-C245917D18A8}">
      <dsp:nvSpPr>
        <dsp:cNvPr id="0" name=""/>
        <dsp:cNvSpPr/>
      </dsp:nvSpPr>
      <dsp:spPr>
        <a:xfrm>
          <a:off x="428209" y="23961"/>
          <a:ext cx="5994931" cy="1208718"/>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26816" tIns="0" rIns="226816" bIns="0" numCol="1" spcCol="1270" anchor="ctr" anchorCtr="0">
          <a:noAutofit/>
        </a:bodyPr>
        <a:lstStyle/>
        <a:p>
          <a:pPr lvl="0" algn="l" defTabSz="1244600" rtl="1">
            <a:lnSpc>
              <a:spcPct val="90000"/>
            </a:lnSpc>
            <a:spcBef>
              <a:spcPct val="0"/>
            </a:spcBef>
            <a:spcAft>
              <a:spcPct val="35000"/>
            </a:spcAft>
          </a:pPr>
          <a:r>
            <a:rPr lang="en-US" sz="2800" b="1" kern="1200" cap="none" spc="0" dirty="0" smtClean="0">
              <a:ln w="50800"/>
              <a:effectLst/>
              <a:latin typeface="Colonna MT" pitchFamily="82" charset="0"/>
            </a:rPr>
            <a:t>Failure of Religion in </a:t>
          </a:r>
          <a:r>
            <a:rPr lang="en-US" sz="2800" b="1" kern="1200" cap="none" spc="0" dirty="0" err="1" smtClean="0">
              <a:ln w="50800"/>
              <a:effectLst/>
              <a:latin typeface="Colonna MT" pitchFamily="82" charset="0"/>
            </a:rPr>
            <a:t>Albees</a:t>
          </a:r>
          <a:r>
            <a:rPr lang="en-US" sz="2800" b="1" kern="1200" cap="none" spc="0" dirty="0" smtClean="0">
              <a:ln w="50800"/>
              <a:effectLst/>
              <a:latin typeface="Colonna MT" pitchFamily="82" charset="0"/>
            </a:rPr>
            <a:t>  </a:t>
          </a:r>
          <a:r>
            <a:rPr lang="ar-SA" sz="2800" b="1" kern="1200" cap="none" spc="0" dirty="0" smtClean="0">
              <a:ln w="50800"/>
              <a:effectLst/>
              <a:latin typeface="Colonna MT" pitchFamily="82" charset="0"/>
            </a:rPr>
            <a:t>        </a:t>
          </a:r>
          <a:r>
            <a:rPr lang="en-US" sz="2800" b="1" kern="1200" cap="none" spc="0" dirty="0" smtClean="0">
              <a:ln w="50800"/>
              <a:effectLst/>
              <a:latin typeface="Colonna MT" pitchFamily="82" charset="0"/>
            </a:rPr>
            <a:t>Who's Afraid of Virginia Woolf</a:t>
          </a:r>
          <a:endParaRPr lang="ar-SA" sz="2800" b="1" kern="1200" cap="none" spc="0" dirty="0">
            <a:ln w="50800"/>
            <a:effectLst/>
            <a:latin typeface="Colonna MT" pitchFamily="82" charset="0"/>
          </a:endParaRPr>
        </a:p>
      </dsp:txBody>
      <dsp:txXfrm>
        <a:off x="428209" y="23961"/>
        <a:ext cx="5994931" cy="120871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67DA711-A21D-4929-809D-ACE5C1791C9D}">
      <dsp:nvSpPr>
        <dsp:cNvPr id="0" name=""/>
        <dsp:cNvSpPr/>
      </dsp:nvSpPr>
      <dsp:spPr>
        <a:xfrm rot="5400000">
          <a:off x="-309767" y="317632"/>
          <a:ext cx="1063440" cy="443906"/>
        </a:xfrm>
        <a:prstGeom prst="chevron">
          <a:avLst/>
        </a:prstGeom>
        <a:gradFill rotWithShape="0">
          <a:gsLst>
            <a:gs pos="0">
              <a:schemeClr val="accent1">
                <a:hueOff val="0"/>
                <a:satOff val="0"/>
                <a:lumOff val="0"/>
                <a:alphaOff val="0"/>
                <a:tint val="60000"/>
                <a:satMod val="160000"/>
              </a:schemeClr>
            </a:gs>
            <a:gs pos="46000">
              <a:schemeClr val="accent1">
                <a:hueOff val="0"/>
                <a:satOff val="0"/>
                <a:lumOff val="0"/>
                <a:alphaOff val="0"/>
                <a:tint val="86000"/>
                <a:satMod val="160000"/>
              </a:schemeClr>
            </a:gs>
            <a:gs pos="100000">
              <a:schemeClr val="accent1">
                <a:hueOff val="0"/>
                <a:satOff val="0"/>
                <a:lumOff val="0"/>
                <a:alphaOff val="0"/>
                <a:shade val="40000"/>
                <a:satMod val="160000"/>
              </a:schemeClr>
            </a:gs>
          </a:gsLst>
          <a:path path="circle">
            <a:fillToRect l="50000" t="155000" r="50000" b="-55000"/>
          </a:path>
        </a:gradFill>
        <a:ln w="9525" cap="flat" cmpd="sng" algn="ctr">
          <a:solidFill>
            <a:schemeClr val="accent1">
              <a:hueOff val="0"/>
              <a:satOff val="0"/>
              <a:lumOff val="0"/>
              <a:alphaOff val="0"/>
            </a:schemeClr>
          </a:solidFill>
          <a:prstDash val="solid"/>
        </a:ln>
        <a:effectLst>
          <a:outerShdw blurRad="50800" dist="38100" dir="14700000" algn="t" rotWithShape="0">
            <a:srgbClr val="00000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endParaRPr lang="ar-SA" sz="4000" kern="1200" dirty="0"/>
        </a:p>
      </dsp:txBody>
      <dsp:txXfrm rot="5400000">
        <a:off x="-309767" y="317632"/>
        <a:ext cx="1063440" cy="443906"/>
      </dsp:txXfrm>
    </dsp:sp>
    <dsp:sp modelId="{7346F18D-0EAA-4391-A807-7CA90D96CC02}">
      <dsp:nvSpPr>
        <dsp:cNvPr id="0" name=""/>
        <dsp:cNvSpPr/>
      </dsp:nvSpPr>
      <dsp:spPr>
        <a:xfrm rot="5400000">
          <a:off x="4079888" y="-3635718"/>
          <a:ext cx="856688" cy="8128653"/>
        </a:xfrm>
        <a:prstGeom prst="round2SameRect">
          <a:avLst/>
        </a:prstGeom>
        <a:gradFill rotWithShape="1">
          <a:gsLst>
            <a:gs pos="0">
              <a:schemeClr val="accent1">
                <a:tint val="10000"/>
                <a:satMod val="300000"/>
              </a:schemeClr>
            </a:gs>
            <a:gs pos="34000">
              <a:schemeClr val="accent1">
                <a:tint val="13500"/>
                <a:satMod val="250000"/>
              </a:schemeClr>
            </a:gs>
            <a:gs pos="100000">
              <a:schemeClr val="accent1">
                <a:tint val="60000"/>
                <a:satMod val="200000"/>
              </a:schemeClr>
            </a:gs>
          </a:gsLst>
          <a:path path="circle">
            <a:fillToRect l="50000" t="155000" r="50000" b="-55000"/>
          </a:path>
        </a:gradFill>
        <a:ln w="9525" cap="flat" cmpd="sng" algn="ctr">
          <a:solidFill>
            <a:schemeClr val="accent1">
              <a:satMod val="120000"/>
            </a:schemeClr>
          </a:solidFill>
          <a:prstDash val="solid"/>
        </a:ln>
        <a:effectLst>
          <a:outerShdw blurRad="63500" dist="25400" dir="14700000" algn="t" rotWithShape="0">
            <a:srgbClr val="000000">
              <a:alpha val="50000"/>
            </a:srgbClr>
          </a:outerShdw>
        </a:effectLst>
        <a:scene3d>
          <a:camera prst="orthographicFront"/>
          <a:lightRig rig="flat" dir="t"/>
        </a:scene3d>
        <a:sp3d extrusionH="12700"/>
      </dsp:spPr>
      <dsp:style>
        <a:lnRef idx="1">
          <a:schemeClr val="accent1"/>
        </a:lnRef>
        <a:fillRef idx="2">
          <a:schemeClr val="accent1"/>
        </a:fillRef>
        <a:effectRef idx="1">
          <a:schemeClr val="accent1"/>
        </a:effectRef>
        <a:fontRef idx="minor">
          <a:schemeClr val="dk1"/>
        </a:fontRef>
      </dsp:style>
      <dsp:txBody>
        <a:bodyPr spcFirstLastPara="0" vert="horz" wrap="square" lIns="291592" tIns="26035" rIns="26035" bIns="26035" numCol="1" spcCol="1270" anchor="ctr" anchorCtr="0">
          <a:noAutofit/>
        </a:bodyPr>
        <a:lstStyle/>
        <a:p>
          <a:pPr marL="285750" lvl="1" indent="-285750" algn="r" defTabSz="1822450" rtl="1">
            <a:lnSpc>
              <a:spcPct val="90000"/>
            </a:lnSpc>
            <a:spcBef>
              <a:spcPct val="0"/>
            </a:spcBef>
            <a:spcAft>
              <a:spcPct val="15000"/>
            </a:spcAft>
            <a:buChar char="••"/>
          </a:pPr>
          <a:r>
            <a:rPr lang="en-US" sz="4100" b="1" kern="1200" smtClean="0"/>
            <a:t>The Characters and Religion</a:t>
          </a:r>
          <a:endParaRPr lang="ar-SA" sz="4100" kern="1200"/>
        </a:p>
      </dsp:txBody>
      <dsp:txXfrm rot="5400000">
        <a:off x="4079888" y="-3635718"/>
        <a:ext cx="856688" cy="8128653"/>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DD281D-4953-48C5-9296-2AA7016A75DC}">
      <dsp:nvSpPr>
        <dsp:cNvPr id="0" name=""/>
        <dsp:cNvSpPr/>
      </dsp:nvSpPr>
      <dsp:spPr>
        <a:xfrm rot="10800000">
          <a:off x="1718044" y="0"/>
          <a:ext cx="5361836" cy="1470025"/>
        </a:xfrm>
        <a:prstGeom prst="homePlate">
          <a:avLst/>
        </a:prstGeom>
        <a:gradFill rotWithShape="1">
          <a:gsLst>
            <a:gs pos="0">
              <a:schemeClr val="accent3">
                <a:tint val="10000"/>
                <a:satMod val="300000"/>
              </a:schemeClr>
            </a:gs>
            <a:gs pos="34000">
              <a:schemeClr val="accent3">
                <a:tint val="13500"/>
                <a:satMod val="250000"/>
              </a:schemeClr>
            </a:gs>
            <a:gs pos="100000">
              <a:schemeClr val="accent3">
                <a:tint val="60000"/>
                <a:satMod val="200000"/>
              </a:schemeClr>
            </a:gs>
          </a:gsLst>
          <a:path path="circle">
            <a:fillToRect l="50000" t="155000" r="50000" b="-55000"/>
          </a:path>
        </a:gradFill>
        <a:ln w="9525" cap="flat" cmpd="sng" algn="ctr">
          <a:solidFill>
            <a:schemeClr val="accent3">
              <a:satMod val="120000"/>
            </a:schemeClr>
          </a:solidFill>
          <a:prstDash val="solid"/>
        </a:ln>
        <a:effectLst>
          <a:outerShdw blurRad="63500" dist="25400" dir="14700000" algn="t" rotWithShape="0">
            <a:srgbClr val="000000">
              <a:alpha val="50000"/>
            </a:srgbClr>
          </a:outerShdw>
        </a:effectLst>
        <a:sp3d/>
      </dsp:spPr>
      <dsp:style>
        <a:lnRef idx="1">
          <a:schemeClr val="accent3"/>
        </a:lnRef>
        <a:fillRef idx="2">
          <a:schemeClr val="accent3"/>
        </a:fillRef>
        <a:effectRef idx="1">
          <a:schemeClr val="accent3"/>
        </a:effectRef>
        <a:fontRef idx="minor">
          <a:schemeClr val="dk1"/>
        </a:fontRef>
      </dsp:style>
      <dsp:txBody>
        <a:bodyPr spcFirstLastPara="0" vert="horz" wrap="square" lIns="648240" tIns="243840" rIns="455168" bIns="243840" numCol="1" spcCol="1270" anchor="ctr" anchorCtr="0">
          <a:noAutofit/>
        </a:bodyPr>
        <a:lstStyle/>
        <a:p>
          <a:pPr lvl="0" algn="ctr" defTabSz="2844800" rtl="1">
            <a:lnSpc>
              <a:spcPct val="90000"/>
            </a:lnSpc>
            <a:spcBef>
              <a:spcPct val="0"/>
            </a:spcBef>
            <a:spcAft>
              <a:spcPct val="35000"/>
            </a:spcAft>
          </a:pPr>
          <a:r>
            <a:rPr lang="en-US" sz="6400" u="sng" kern="1200" dirty="0" smtClean="0">
              <a:effectLst>
                <a:outerShdw blurRad="38100" dist="38100" dir="2700000" algn="tl">
                  <a:srgbClr val="000000">
                    <a:alpha val="43137"/>
                  </a:srgbClr>
                </a:outerShdw>
              </a:effectLst>
              <a:latin typeface="Algerian" pitchFamily="82" charset="0"/>
            </a:rPr>
            <a:t>Themes</a:t>
          </a:r>
          <a:endParaRPr lang="ar-SA" sz="6400" u="sng" kern="1200" dirty="0">
            <a:effectLst>
              <a:outerShdw blurRad="38100" dist="38100" dir="2700000" algn="tl">
                <a:srgbClr val="000000">
                  <a:alpha val="43137"/>
                </a:srgbClr>
              </a:outerShdw>
            </a:effectLst>
            <a:latin typeface="Algerian" pitchFamily="82" charset="0"/>
          </a:endParaRPr>
        </a:p>
      </dsp:txBody>
      <dsp:txXfrm rot="10800000">
        <a:off x="1718044" y="0"/>
        <a:ext cx="5361836" cy="1470025"/>
      </dsp:txXfrm>
    </dsp:sp>
    <dsp:sp modelId="{5ACB1D7C-25A1-4E54-A82E-824F2BDB2630}">
      <dsp:nvSpPr>
        <dsp:cNvPr id="0" name=""/>
        <dsp:cNvSpPr/>
      </dsp:nvSpPr>
      <dsp:spPr>
        <a:xfrm>
          <a:off x="983031" y="0"/>
          <a:ext cx="1470025" cy="1470025"/>
        </a:xfrm>
        <a:prstGeom prst="ellipse">
          <a:avLst/>
        </a:prstGeom>
        <a:gradFill rotWithShape="1">
          <a:gsLst>
            <a:gs pos="0">
              <a:schemeClr val="accent3">
                <a:tint val="10000"/>
                <a:satMod val="300000"/>
              </a:schemeClr>
            </a:gs>
            <a:gs pos="34000">
              <a:schemeClr val="accent3">
                <a:tint val="13500"/>
                <a:satMod val="250000"/>
              </a:schemeClr>
            </a:gs>
            <a:gs pos="100000">
              <a:schemeClr val="accent3">
                <a:tint val="60000"/>
                <a:satMod val="200000"/>
              </a:schemeClr>
            </a:gs>
          </a:gsLst>
          <a:path path="circle">
            <a:fillToRect l="50000" t="155000" r="50000" b="-55000"/>
          </a:path>
        </a:gradFill>
        <a:ln w="9525" cap="flat" cmpd="sng" algn="ctr">
          <a:solidFill>
            <a:schemeClr val="accent3">
              <a:satMod val="120000"/>
            </a:schemeClr>
          </a:solidFill>
          <a:prstDash val="solid"/>
        </a:ln>
        <a:effectLst>
          <a:outerShdw blurRad="63500" dist="25400" dir="14700000" algn="t" rotWithShape="0">
            <a:srgbClr val="000000">
              <a:alpha val="50000"/>
            </a:srgbClr>
          </a:outerShdw>
        </a:effectLst>
        <a:sp3d z="50080"/>
      </dsp:spPr>
      <dsp:style>
        <a:lnRef idx="1">
          <a:schemeClr val="accent3"/>
        </a:lnRef>
        <a:fillRef idx="2">
          <a:schemeClr val="accent3"/>
        </a:fillRef>
        <a:effectRef idx="1">
          <a:schemeClr val="accent3"/>
        </a:effectRef>
        <a:fontRef idx="minor">
          <a:schemeClr val="dk1"/>
        </a:fontRef>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B2F7FD6-81C9-442F-860F-C1AF1474619E}">
      <dsp:nvSpPr>
        <dsp:cNvPr id="0" name=""/>
        <dsp:cNvSpPr/>
      </dsp:nvSpPr>
      <dsp:spPr>
        <a:xfrm rot="10800000">
          <a:off x="1704487" y="0"/>
          <a:ext cx="5472684" cy="1304117"/>
        </a:xfrm>
        <a:prstGeom prst="homePlate">
          <a:avLst/>
        </a:prstGeom>
        <a:gradFill rotWithShape="1">
          <a:gsLst>
            <a:gs pos="0">
              <a:schemeClr val="accent4">
                <a:tint val="60000"/>
                <a:satMod val="160000"/>
              </a:schemeClr>
            </a:gs>
            <a:gs pos="46000">
              <a:schemeClr val="accent4">
                <a:tint val="86000"/>
                <a:satMod val="160000"/>
              </a:schemeClr>
            </a:gs>
            <a:gs pos="100000">
              <a:schemeClr val="accent4">
                <a:shade val="40000"/>
                <a:satMod val="160000"/>
              </a:schemeClr>
            </a:gs>
          </a:gsLst>
          <a:path path="circle">
            <a:fillToRect l="50000" t="155000" r="50000" b="-55000"/>
          </a:path>
        </a:gradFill>
        <a:ln w="9525" cap="flat" cmpd="sng" algn="ctr">
          <a:solidFill>
            <a:schemeClr val="accent4">
              <a:satMod val="120000"/>
            </a:schemeClr>
          </a:solidFill>
          <a:prstDash val="solid"/>
        </a:ln>
        <a:effectLst>
          <a:outerShdw blurRad="50800" dist="38100" dir="14700000" algn="t" rotWithShape="0">
            <a:srgbClr val="000000">
              <a:alpha val="60000"/>
            </a:srgbClr>
          </a:outerShdw>
        </a:effectLst>
        <a:scene3d>
          <a:camera prst="orthographicFront"/>
          <a:lightRig rig="threePt" dir="t">
            <a:rot lat="0" lon="0" rev="7500000"/>
          </a:lightRig>
        </a:scene3d>
        <a:sp3d/>
      </dsp:spPr>
      <dsp:style>
        <a:lnRef idx="1">
          <a:schemeClr val="accent4"/>
        </a:lnRef>
        <a:fillRef idx="3">
          <a:schemeClr val="accent4"/>
        </a:fillRef>
        <a:effectRef idx="2">
          <a:schemeClr val="accent4"/>
        </a:effectRef>
        <a:fontRef idx="minor">
          <a:schemeClr val="lt1"/>
        </a:fontRef>
      </dsp:style>
      <dsp:txBody>
        <a:bodyPr spcFirstLastPara="0" vert="horz" wrap="square" lIns="575080" tIns="228600" rIns="426720" bIns="228600" numCol="1" spcCol="1270" anchor="ctr" anchorCtr="0">
          <a:noAutofit/>
        </a:bodyPr>
        <a:lstStyle/>
        <a:p>
          <a:pPr lvl="0" algn="ctr" defTabSz="2667000" rtl="1">
            <a:lnSpc>
              <a:spcPct val="90000"/>
            </a:lnSpc>
            <a:spcBef>
              <a:spcPct val="0"/>
            </a:spcBef>
            <a:spcAft>
              <a:spcPct val="35000"/>
            </a:spcAft>
          </a:pPr>
          <a:r>
            <a:rPr lang="en-US" sz="6000" kern="1200" dirty="0" smtClean="0">
              <a:latin typeface="Mongolian Baiti" pitchFamily="66" charset="0"/>
              <a:cs typeface="Mongolian Baiti" pitchFamily="66" charset="0"/>
            </a:rPr>
            <a:t>Absurdity</a:t>
          </a:r>
          <a:endParaRPr lang="ar-SA" sz="6000" kern="1200" dirty="0">
            <a:latin typeface="Mongolian Baiti" pitchFamily="66" charset="0"/>
          </a:endParaRPr>
        </a:p>
      </dsp:txBody>
      <dsp:txXfrm rot="10800000">
        <a:off x="1704487" y="0"/>
        <a:ext cx="5472684" cy="1304117"/>
      </dsp:txXfrm>
    </dsp:sp>
    <dsp:sp modelId="{2B63C3EB-39A2-4068-AEC4-6A1A69863AC7}">
      <dsp:nvSpPr>
        <dsp:cNvPr id="0" name=""/>
        <dsp:cNvSpPr/>
      </dsp:nvSpPr>
      <dsp:spPr>
        <a:xfrm>
          <a:off x="1052428" y="0"/>
          <a:ext cx="1304117" cy="1304117"/>
        </a:xfrm>
        <a:prstGeom prst="ellipse">
          <a:avLst/>
        </a:prstGeom>
        <a:blipFill rotWithShape="0">
          <a:blip xmlns:r="http://schemas.openxmlformats.org/officeDocument/2006/relationships" r:embed="rId1"/>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FCDC615-2672-4AB9-885A-A37008331D23}">
      <dsp:nvSpPr>
        <dsp:cNvPr id="0" name=""/>
        <dsp:cNvSpPr/>
      </dsp:nvSpPr>
      <dsp:spPr>
        <a:xfrm rot="10800000">
          <a:off x="1704487" y="0"/>
          <a:ext cx="5472684" cy="1304117"/>
        </a:xfrm>
        <a:prstGeom prst="homePlate">
          <a:avLst/>
        </a:prstGeom>
        <a:gradFill rotWithShape="1">
          <a:gsLst>
            <a:gs pos="0">
              <a:schemeClr val="accent4">
                <a:tint val="10000"/>
                <a:satMod val="300000"/>
              </a:schemeClr>
            </a:gs>
            <a:gs pos="34000">
              <a:schemeClr val="accent4">
                <a:tint val="13500"/>
                <a:satMod val="250000"/>
              </a:schemeClr>
            </a:gs>
            <a:gs pos="100000">
              <a:schemeClr val="accent4">
                <a:tint val="60000"/>
                <a:satMod val="200000"/>
              </a:schemeClr>
            </a:gs>
          </a:gsLst>
          <a:path path="circle">
            <a:fillToRect l="50000" t="155000" r="50000" b="-55000"/>
          </a:path>
        </a:gradFill>
        <a:ln w="9525" cap="flat" cmpd="sng" algn="ctr">
          <a:solidFill>
            <a:schemeClr val="accent4">
              <a:satMod val="120000"/>
            </a:schemeClr>
          </a:solidFill>
          <a:prstDash val="solid"/>
        </a:ln>
        <a:effectLst>
          <a:outerShdw blurRad="63500" dist="25400" dir="14700000" algn="t" rotWithShape="0">
            <a:srgbClr val="000000">
              <a:alpha val="50000"/>
            </a:srgbClr>
          </a:outerShdw>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575080" tIns="228600" rIns="426720" bIns="228600" numCol="1" spcCol="1270" anchor="ctr" anchorCtr="0">
          <a:noAutofit/>
        </a:bodyPr>
        <a:lstStyle/>
        <a:p>
          <a:pPr lvl="0" algn="ctr" defTabSz="2667000" rtl="1">
            <a:lnSpc>
              <a:spcPct val="90000"/>
            </a:lnSpc>
            <a:spcBef>
              <a:spcPct val="0"/>
            </a:spcBef>
            <a:spcAft>
              <a:spcPct val="35000"/>
            </a:spcAft>
          </a:pPr>
          <a:r>
            <a:rPr lang="en-US" sz="6000" kern="1200" dirty="0" smtClean="0">
              <a:latin typeface="Mongolian Baiti" pitchFamily="66" charset="0"/>
              <a:cs typeface="Mongolian Baiti" pitchFamily="66" charset="0"/>
            </a:rPr>
            <a:t>Fear</a:t>
          </a:r>
          <a:endParaRPr lang="ar-SA" sz="6000" kern="1200" dirty="0">
            <a:latin typeface="Mongolian Baiti" pitchFamily="66" charset="0"/>
          </a:endParaRPr>
        </a:p>
      </dsp:txBody>
      <dsp:txXfrm rot="10800000">
        <a:off x="1704487" y="0"/>
        <a:ext cx="5472684" cy="1304117"/>
      </dsp:txXfrm>
    </dsp:sp>
    <dsp:sp modelId="{C6B3BA14-A908-4144-A8C0-01A089BC59CF}">
      <dsp:nvSpPr>
        <dsp:cNvPr id="0" name=""/>
        <dsp:cNvSpPr/>
      </dsp:nvSpPr>
      <dsp:spPr>
        <a:xfrm>
          <a:off x="1052428" y="0"/>
          <a:ext cx="1304117" cy="1304117"/>
        </a:xfrm>
        <a:prstGeom prst="ellipse">
          <a:avLst/>
        </a:prstGeom>
        <a:blipFill rotWithShape="0">
          <a:blip xmlns:r="http://schemas.openxmlformats.org/officeDocument/2006/relationships" r:embed="rId1"/>
          <a:stretch>
            <a:fillRect/>
          </a:stretch>
        </a:blipFill>
        <a:ln>
          <a:noFill/>
        </a:ln>
        <a:effectLst>
          <a:outerShdw blurRad="50800" dist="38100" dir="14700000" algn="t" rotWithShape="0">
            <a:srgbClr val="000000">
              <a:alpha val="60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6E49923-FD42-4F72-A369-9808AA566B25}">
      <dsp:nvSpPr>
        <dsp:cNvPr id="0" name=""/>
        <dsp:cNvSpPr/>
      </dsp:nvSpPr>
      <dsp:spPr>
        <a:xfrm rot="10800000">
          <a:off x="1704487" y="0"/>
          <a:ext cx="5472684" cy="1304117"/>
        </a:xfrm>
        <a:prstGeom prst="homePlate">
          <a:avLst/>
        </a:prstGeom>
        <a:gradFill rotWithShape="1">
          <a:gsLst>
            <a:gs pos="0">
              <a:schemeClr val="accent3">
                <a:tint val="10000"/>
                <a:satMod val="300000"/>
              </a:schemeClr>
            </a:gs>
            <a:gs pos="34000">
              <a:schemeClr val="accent3">
                <a:tint val="13500"/>
                <a:satMod val="250000"/>
              </a:schemeClr>
            </a:gs>
            <a:gs pos="100000">
              <a:schemeClr val="accent3">
                <a:tint val="60000"/>
                <a:satMod val="200000"/>
              </a:schemeClr>
            </a:gs>
          </a:gsLst>
          <a:path path="circle">
            <a:fillToRect l="50000" t="155000" r="50000" b="-55000"/>
          </a:path>
        </a:gradFill>
        <a:ln w="9525" cap="flat" cmpd="sng" algn="ctr">
          <a:solidFill>
            <a:schemeClr val="accent3">
              <a:satMod val="120000"/>
            </a:schemeClr>
          </a:solidFill>
          <a:prstDash val="solid"/>
        </a:ln>
        <a:effectLst>
          <a:outerShdw blurRad="63500" dist="25400" dir="14700000" algn="t" rotWithShape="0">
            <a:srgbClr val="000000">
              <a:alpha val="50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575080" tIns="228600" rIns="426720" bIns="228600" numCol="1" spcCol="1270" anchor="ctr" anchorCtr="0">
          <a:noAutofit/>
        </a:bodyPr>
        <a:lstStyle/>
        <a:p>
          <a:pPr lvl="0" algn="ctr" defTabSz="2667000" rtl="1">
            <a:lnSpc>
              <a:spcPct val="90000"/>
            </a:lnSpc>
            <a:spcBef>
              <a:spcPct val="0"/>
            </a:spcBef>
            <a:spcAft>
              <a:spcPct val="35000"/>
            </a:spcAft>
          </a:pPr>
          <a:r>
            <a:rPr lang="en-US" sz="6000" kern="1200" dirty="0" smtClean="0">
              <a:latin typeface="Mongolian Baiti" pitchFamily="66" charset="0"/>
              <a:cs typeface="Mongolian Baiti" pitchFamily="66" charset="0"/>
            </a:rPr>
            <a:t>Revenge</a:t>
          </a:r>
          <a:endParaRPr lang="ar-SA" sz="6000" kern="1200" dirty="0">
            <a:latin typeface="Mongolian Baiti" pitchFamily="66" charset="0"/>
          </a:endParaRPr>
        </a:p>
      </dsp:txBody>
      <dsp:txXfrm rot="10800000">
        <a:off x="1704487" y="0"/>
        <a:ext cx="5472684" cy="1304117"/>
      </dsp:txXfrm>
    </dsp:sp>
    <dsp:sp modelId="{8406156C-267E-47F2-BA20-3824EE368BFC}">
      <dsp:nvSpPr>
        <dsp:cNvPr id="0" name=""/>
        <dsp:cNvSpPr/>
      </dsp:nvSpPr>
      <dsp:spPr>
        <a:xfrm>
          <a:off x="1052428" y="0"/>
          <a:ext cx="1304117" cy="1304117"/>
        </a:xfrm>
        <a:prstGeom prst="ellipse">
          <a:avLst/>
        </a:prstGeom>
        <a:blipFill rotWithShape="0">
          <a:blip xmlns:r="http://schemas.openxmlformats.org/officeDocument/2006/relationships" r:embed="rId1"/>
          <a:stretch>
            <a:fillRect/>
          </a:stretch>
        </a:blipFill>
        <a:ln>
          <a:noFill/>
        </a:ln>
        <a:effectLst>
          <a:outerShdw blurRad="50800" dist="38100" dir="14700000" algn="t" rotWithShape="0">
            <a:srgbClr val="000000">
              <a:alpha val="60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FF2FDDC-61B5-4372-B185-6F28336798DB}">
      <dsp:nvSpPr>
        <dsp:cNvPr id="0" name=""/>
        <dsp:cNvSpPr/>
      </dsp:nvSpPr>
      <dsp:spPr>
        <a:xfrm rot="10800000">
          <a:off x="1728215" y="166351"/>
          <a:ext cx="5472684" cy="1066328"/>
        </a:xfrm>
        <a:prstGeom prst="homePlate">
          <a:avLst/>
        </a:prstGeom>
        <a:gradFill rotWithShape="1">
          <a:gsLst>
            <a:gs pos="0">
              <a:schemeClr val="accent2">
                <a:tint val="10000"/>
                <a:satMod val="300000"/>
              </a:schemeClr>
            </a:gs>
            <a:gs pos="34000">
              <a:schemeClr val="accent2">
                <a:tint val="13500"/>
                <a:satMod val="250000"/>
              </a:schemeClr>
            </a:gs>
            <a:gs pos="100000">
              <a:schemeClr val="accent2">
                <a:tint val="60000"/>
                <a:satMod val="200000"/>
              </a:schemeClr>
            </a:gs>
          </a:gsLst>
          <a:path path="circle">
            <a:fillToRect l="50000" t="155000" r="50000" b="-55000"/>
          </a:path>
        </a:gradFill>
        <a:ln w="9525" cap="flat" cmpd="sng" algn="ctr">
          <a:solidFill>
            <a:schemeClr val="accent2">
              <a:satMod val="120000"/>
            </a:schemeClr>
          </a:solidFill>
          <a:prstDash val="solid"/>
        </a:ln>
        <a:effectLst>
          <a:outerShdw blurRad="63500" dist="25400" dir="14700000" algn="t" rotWithShape="0">
            <a:srgbClr val="000000">
              <a:alpha val="50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616934" tIns="152400" rIns="284480" bIns="152400" numCol="1" spcCol="1270" anchor="ctr" anchorCtr="0">
          <a:noAutofit/>
        </a:bodyPr>
        <a:lstStyle/>
        <a:p>
          <a:pPr lvl="0" algn="ctr" defTabSz="1778000" rtl="1">
            <a:lnSpc>
              <a:spcPct val="90000"/>
            </a:lnSpc>
            <a:spcBef>
              <a:spcPct val="0"/>
            </a:spcBef>
            <a:spcAft>
              <a:spcPct val="35000"/>
            </a:spcAft>
          </a:pPr>
          <a:r>
            <a:rPr lang="en-US" sz="4000" kern="1200" dirty="0" smtClean="0">
              <a:latin typeface="Mongolian Baiti" pitchFamily="66" charset="0"/>
              <a:cs typeface="Mongolian Baiti" pitchFamily="66" charset="0"/>
            </a:rPr>
            <a:t>Truth and Falsehood</a:t>
          </a:r>
          <a:endParaRPr lang="ar-SA" sz="4000" kern="1200" dirty="0">
            <a:latin typeface="Mongolian Baiti" pitchFamily="66" charset="0"/>
          </a:endParaRPr>
        </a:p>
      </dsp:txBody>
      <dsp:txXfrm rot="10800000">
        <a:off x="1728215" y="166351"/>
        <a:ext cx="5472684" cy="1066328"/>
      </dsp:txXfrm>
    </dsp:sp>
    <dsp:sp modelId="{4D17FF72-1985-4223-8AC5-F104B8106305}">
      <dsp:nvSpPr>
        <dsp:cNvPr id="0" name=""/>
        <dsp:cNvSpPr/>
      </dsp:nvSpPr>
      <dsp:spPr>
        <a:xfrm>
          <a:off x="1028699" y="0"/>
          <a:ext cx="1399032" cy="1399032"/>
        </a:xfrm>
        <a:prstGeom prst="ellipse">
          <a:avLst/>
        </a:prstGeom>
        <a:gradFill rotWithShape="0">
          <a:gsLst>
            <a:gs pos="0">
              <a:schemeClr val="accent1">
                <a:tint val="50000"/>
                <a:hueOff val="0"/>
                <a:satOff val="0"/>
                <a:lumOff val="0"/>
                <a:alphaOff val="0"/>
                <a:tint val="60000"/>
                <a:satMod val="160000"/>
              </a:schemeClr>
            </a:gs>
            <a:gs pos="46000">
              <a:schemeClr val="accent1">
                <a:tint val="50000"/>
                <a:hueOff val="0"/>
                <a:satOff val="0"/>
                <a:lumOff val="0"/>
                <a:alphaOff val="0"/>
                <a:tint val="86000"/>
                <a:satMod val="160000"/>
              </a:schemeClr>
            </a:gs>
            <a:gs pos="100000">
              <a:schemeClr val="accent1">
                <a:tint val="50000"/>
                <a:hueOff val="0"/>
                <a:satOff val="0"/>
                <a:lumOff val="0"/>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D9185ED-6DE9-4BF5-AE31-C2B42521CF6D}" type="datetimeFigureOut">
              <a:rPr lang="ar-SA" smtClean="0"/>
              <a:t>21/05/31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0CF75FC-090F-4F88-89B7-0C1AB8A94691}"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B0CF75FC-090F-4F88-89B7-0C1AB8A94691}" type="slidenum">
              <a:rPr lang="ar-SA" smtClean="0"/>
              <a:t>4</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58B512B6-FAB4-40A4-94D5-1DE68FF79E5C}" type="datetimeFigureOut">
              <a:rPr lang="ar-SA" smtClean="0"/>
              <a:pPr/>
              <a:t>20/05/31</a:t>
            </a:fld>
            <a:endParaRPr lang="ar-SA"/>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SA"/>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8B512B6-FAB4-40A4-94D5-1DE68FF79E5C}" type="datetimeFigureOut">
              <a:rPr lang="ar-SA" smtClean="0"/>
              <a:pPr/>
              <a:t>20/05/31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58B512B6-FAB4-40A4-94D5-1DE68FF79E5C}" type="datetimeFigureOut">
              <a:rPr lang="ar-SA" smtClean="0"/>
              <a:pPr/>
              <a:t>20/05/31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58B512B6-FAB4-40A4-94D5-1DE68FF79E5C}" type="datetimeFigureOut">
              <a:rPr lang="ar-SA" smtClean="0"/>
              <a:pPr/>
              <a:t>20/05/31</a:t>
            </a:fld>
            <a:endParaRPr lang="ar-SA"/>
          </a:p>
        </p:txBody>
      </p:sp>
      <p:sp>
        <p:nvSpPr>
          <p:cNvPr id="5" name="عنصر نائب للتذييل 4"/>
          <p:cNvSpPr>
            <a:spLocks noGrp="1"/>
          </p:cNvSpPr>
          <p:nvPr>
            <p:ph type="ftr" sz="quarter" idx="11"/>
          </p:nvPr>
        </p:nvSpPr>
        <p:spPr>
          <a:xfrm>
            <a:off x="457200" y="6480969"/>
            <a:ext cx="4260056" cy="300831"/>
          </a:xfrm>
        </p:spPr>
        <p:txBody>
          <a:bodyPr/>
          <a:lstStyle/>
          <a:p>
            <a:endParaRPr lang="ar-SA"/>
          </a:p>
        </p:txBody>
      </p:sp>
      <p:sp>
        <p:nvSpPr>
          <p:cNvPr id="6" name="عنصر نائب لرقم الشريحة 5"/>
          <p:cNvSpPr>
            <a:spLocks noGrp="1"/>
          </p:cNvSpPr>
          <p:nvPr>
            <p:ph type="sldNum" sz="quarter" idx="12"/>
          </p:nvPr>
        </p:nvSpPr>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58B512B6-FAB4-40A4-94D5-1DE68FF79E5C}" type="datetimeFigureOut">
              <a:rPr lang="ar-SA" smtClean="0"/>
              <a:pPr/>
              <a:t>20/05/31</a:t>
            </a:fld>
            <a:endParaRPr lang="ar-SA"/>
          </a:p>
        </p:txBody>
      </p:sp>
      <p:sp>
        <p:nvSpPr>
          <p:cNvPr id="5" name="عنصر نائب للتذييل 4"/>
          <p:cNvSpPr>
            <a:spLocks noGrp="1"/>
          </p:cNvSpPr>
          <p:nvPr>
            <p:ph type="ftr" sz="quarter" idx="11"/>
          </p:nvPr>
        </p:nvSpPr>
        <p:spPr>
          <a:xfrm>
            <a:off x="2619376" y="6480969"/>
            <a:ext cx="4260056" cy="300831"/>
          </a:xfrm>
        </p:spPr>
        <p:txBody>
          <a:bodyPr/>
          <a:lstStyle/>
          <a:p>
            <a:endParaRPr lang="ar-SA"/>
          </a:p>
        </p:txBody>
      </p:sp>
      <p:sp>
        <p:nvSpPr>
          <p:cNvPr id="6" name="عنصر نائب لرقم الشريحة 5"/>
          <p:cNvSpPr>
            <a:spLocks noGrp="1"/>
          </p:cNvSpPr>
          <p:nvPr>
            <p:ph type="sldNum" sz="quarter" idx="12"/>
          </p:nvPr>
        </p:nvSpPr>
        <p:spPr>
          <a:xfrm>
            <a:off x="8451056" y="809624"/>
            <a:ext cx="502920" cy="300831"/>
          </a:xfrm>
        </p:spPr>
        <p:txBody>
          <a:bodyPr/>
          <a:lstStyle/>
          <a:p>
            <a:fld id="{47480730-2933-4814-B185-85135D0E36B4}" type="slidenum">
              <a:rPr lang="ar-SA" smtClean="0"/>
              <a:pPr/>
              <a:t>‹#›</a:t>
            </a:fld>
            <a:endParaRPr lang="ar-SA"/>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58B512B6-FAB4-40A4-94D5-1DE68FF79E5C}" type="datetimeFigureOut">
              <a:rPr lang="ar-SA" smtClean="0"/>
              <a:pPr/>
              <a:t>20/05/31</a:t>
            </a:fld>
            <a:endParaRPr lang="ar-SA"/>
          </a:p>
        </p:txBody>
      </p:sp>
      <p:sp>
        <p:nvSpPr>
          <p:cNvPr id="6" name="عنصر نائب للتذييل 5"/>
          <p:cNvSpPr>
            <a:spLocks noGrp="1"/>
          </p:cNvSpPr>
          <p:nvPr>
            <p:ph type="ftr" sz="quarter" idx="11"/>
          </p:nvPr>
        </p:nvSpPr>
        <p:spPr>
          <a:xfrm>
            <a:off x="457200" y="6480969"/>
            <a:ext cx="4260056" cy="301752"/>
          </a:xfrm>
        </p:spPr>
        <p:txBody>
          <a:bodyPr/>
          <a:lstStyle/>
          <a:p>
            <a:endParaRPr lang="ar-SA"/>
          </a:p>
        </p:txBody>
      </p:sp>
      <p:sp>
        <p:nvSpPr>
          <p:cNvPr id="7" name="عنصر نائب لرقم الشريحة 6"/>
          <p:cNvSpPr>
            <a:spLocks noGrp="1"/>
          </p:cNvSpPr>
          <p:nvPr>
            <p:ph type="sldNum" sz="quarter" idx="12"/>
          </p:nvPr>
        </p:nvSpPr>
        <p:spPr>
          <a:xfrm>
            <a:off x="7589520" y="6480969"/>
            <a:ext cx="502920" cy="301752"/>
          </a:xfrm>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58B512B6-FAB4-40A4-94D5-1DE68FF79E5C}" type="datetimeFigureOut">
              <a:rPr lang="ar-SA" smtClean="0"/>
              <a:pPr/>
              <a:t>20/05/31</a:t>
            </a:fld>
            <a:endParaRPr lang="ar-SA"/>
          </a:p>
        </p:txBody>
      </p:sp>
      <p:sp>
        <p:nvSpPr>
          <p:cNvPr id="8" name="عنصر نائب للتذييل 7"/>
          <p:cNvSpPr>
            <a:spLocks noGrp="1"/>
          </p:cNvSpPr>
          <p:nvPr>
            <p:ph type="ftr" sz="quarter" idx="11"/>
          </p:nvPr>
        </p:nvSpPr>
        <p:spPr>
          <a:xfrm>
            <a:off x="457200" y="6480969"/>
            <a:ext cx="4261104" cy="301752"/>
          </a:xfrm>
        </p:spPr>
        <p:txBody>
          <a:bodyPr/>
          <a:lstStyle/>
          <a:p>
            <a:endParaRPr lang="ar-SA"/>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47480730-2933-4814-B185-85135D0E36B4}"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58B512B6-FAB4-40A4-94D5-1DE68FF79E5C}" type="datetimeFigureOut">
              <a:rPr lang="ar-SA" smtClean="0"/>
              <a:pPr/>
              <a:t>20/05/31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58B512B6-FAB4-40A4-94D5-1DE68FF79E5C}" type="datetimeFigureOut">
              <a:rPr lang="ar-SA" smtClean="0"/>
              <a:pPr/>
              <a:t>20/05/31</a:t>
            </a:fld>
            <a:endParaRPr lang="ar-SA"/>
          </a:p>
        </p:txBody>
      </p:sp>
      <p:sp>
        <p:nvSpPr>
          <p:cNvPr id="3" name="عنصر نائب للتذييل 2"/>
          <p:cNvSpPr>
            <a:spLocks noGrp="1"/>
          </p:cNvSpPr>
          <p:nvPr>
            <p:ph type="ftr" sz="quarter" idx="11"/>
          </p:nvPr>
        </p:nvSpPr>
        <p:spPr>
          <a:xfrm>
            <a:off x="457200" y="6481890"/>
            <a:ext cx="4260056" cy="300831"/>
          </a:xfrm>
        </p:spPr>
        <p:txBody>
          <a:bodyPr/>
          <a:lstStyle/>
          <a:p>
            <a:endParaRPr lang="ar-SA"/>
          </a:p>
        </p:txBody>
      </p:sp>
      <p:sp>
        <p:nvSpPr>
          <p:cNvPr id="4" name="عنصر نائب لرقم الشريحة 3"/>
          <p:cNvSpPr>
            <a:spLocks noGrp="1"/>
          </p:cNvSpPr>
          <p:nvPr>
            <p:ph type="sldNum" sz="quarter" idx="12"/>
          </p:nvPr>
        </p:nvSpPr>
        <p:spPr>
          <a:xfrm>
            <a:off x="7589520" y="6480969"/>
            <a:ext cx="502920" cy="301752"/>
          </a:xfrm>
        </p:spPr>
        <p:txBody>
          <a:bodyPr/>
          <a:lstStyle/>
          <a:p>
            <a:fld id="{47480730-2933-4814-B185-85135D0E36B4}" type="slidenum">
              <a:rPr lang="ar-SA" smtClean="0"/>
              <a:pPr/>
              <a:t>‹#›</a:t>
            </a:fld>
            <a:endParaRPr lang="ar-SA"/>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58B512B6-FAB4-40A4-94D5-1DE68FF79E5C}" type="datetimeFigureOut">
              <a:rPr lang="ar-SA" smtClean="0"/>
              <a:pPr/>
              <a:t>20/05/31</a:t>
            </a:fld>
            <a:endParaRPr lang="ar-SA"/>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47480730-2933-4814-B185-85135D0E36B4}"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58B512B6-FAB4-40A4-94D5-1DE68FF79E5C}" type="datetimeFigureOut">
              <a:rPr lang="ar-SA" smtClean="0"/>
              <a:pPr/>
              <a:t>20/05/31</a:t>
            </a:fld>
            <a:endParaRPr lang="ar-SA"/>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47480730-2933-4814-B185-85135D0E36B4}"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8B512B6-FAB4-40A4-94D5-1DE68FF79E5C}" type="datetimeFigureOut">
              <a:rPr lang="ar-SA" smtClean="0"/>
              <a:pPr/>
              <a:t>20/05/31</a:t>
            </a:fld>
            <a:endParaRPr lang="ar-SA"/>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SA"/>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7480730-2933-4814-B185-85135D0E36B4}"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dissolve/>
  </p:transition>
  <p:timing>
    <p:tnLst>
      <p:par>
        <p:cTn id="1" dur="indefinite" restart="never" nodeType="tmRoot"/>
      </p:par>
    </p:tnLst>
  </p:timing>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4.jpeg"/><Relationship Id="rId7" Type="http://schemas.openxmlformats.org/officeDocument/2006/relationships/diagramQuickStyle" Target="../diagrams/quickStyle5.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Layout" Target="../diagrams/layout5.xml"/><Relationship Id="rId5" Type="http://schemas.openxmlformats.org/officeDocument/2006/relationships/diagramData" Target="../diagrams/data5.xml"/><Relationship Id="rId10" Type="http://schemas.openxmlformats.org/officeDocument/2006/relationships/image" Target="../media/image6.jpeg"/><Relationship Id="rId4" Type="http://schemas.openxmlformats.org/officeDocument/2006/relationships/image" Target="../media/image5.jpeg"/><Relationship Id="rId9" Type="http://schemas.microsoft.com/office/2007/relationships/diagramDrawing" Target="../diagrams/drawing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35000"/>
          </a:schemeClr>
        </a:solidFill>
        <a:effectLst/>
      </p:bgPr>
    </p:bg>
    <p:spTree>
      <p:nvGrpSpPr>
        <p:cNvPr id="1" name=""/>
        <p:cNvGrpSpPr/>
        <p:nvPr/>
      </p:nvGrpSpPr>
      <p:grpSpPr>
        <a:xfrm>
          <a:off x="0" y="0"/>
          <a:ext cx="0" cy="0"/>
          <a:chOff x="0" y="0"/>
          <a:chExt cx="0" cy="0"/>
        </a:xfrm>
      </p:grpSpPr>
      <p:graphicFrame>
        <p:nvGraphicFramePr>
          <p:cNvPr id="4" name="رسم تخطيطي 3"/>
          <p:cNvGraphicFramePr/>
          <p:nvPr/>
        </p:nvGraphicFramePr>
        <p:xfrm>
          <a:off x="457200" y="267494"/>
          <a:ext cx="8229600" cy="1304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p:txBody>
          <a:bodyPr>
            <a:normAutofit fontScale="92500" lnSpcReduction="10000"/>
          </a:bodyPr>
          <a:lstStyle/>
          <a:p>
            <a:pPr algn="l" rtl="0"/>
            <a:r>
              <a:rPr lang="en-US" dirty="0" smtClean="0">
                <a:solidFill>
                  <a:schemeClr val="accent4">
                    <a:lumMod val="75000"/>
                  </a:schemeClr>
                </a:solidFill>
                <a:latin typeface="Mongolian Baiti" pitchFamily="66" charset="0"/>
                <a:cs typeface="Mongolian Baiti" pitchFamily="66" charset="0"/>
              </a:rPr>
              <a:t>As </a:t>
            </a:r>
            <a:r>
              <a:rPr lang="en-US" dirty="0">
                <a:solidFill>
                  <a:schemeClr val="accent4">
                    <a:lumMod val="75000"/>
                  </a:schemeClr>
                </a:solidFill>
                <a:latin typeface="Mongolian Baiti" pitchFamily="66" charset="0"/>
                <a:cs typeface="Mongolian Baiti" pitchFamily="66" charset="0"/>
              </a:rPr>
              <a:t>suggested by the title, the emotion of fear is a central thematic component of the play. To be afraid of “Virginia Woolf,” as Martha says she is at the play’s conclusion, is to admit a very human fear about the lack of inherent meaning in one’s existence. In order to feel fear, one has to have shed all of the illusions which had previously seemed to give life meaning. Thus, the play presents Martha’s fear </a:t>
            </a:r>
            <a:r>
              <a:rPr lang="en-US" dirty="0" smtClean="0">
                <a:solidFill>
                  <a:schemeClr val="accent4">
                    <a:lumMod val="75000"/>
                  </a:schemeClr>
                </a:solidFill>
                <a:latin typeface="Mongolian Baiti" pitchFamily="66" charset="0"/>
                <a:cs typeface="Mongolian Baiti" pitchFamily="66" charset="0"/>
              </a:rPr>
              <a:t>as </a:t>
            </a:r>
            <a:r>
              <a:rPr lang="en-US" dirty="0">
                <a:solidFill>
                  <a:schemeClr val="accent4">
                    <a:lumMod val="75000"/>
                  </a:schemeClr>
                </a:solidFill>
                <a:latin typeface="Mongolian Baiti" pitchFamily="66" charset="0"/>
                <a:cs typeface="Mongolian Baiti" pitchFamily="66" charset="0"/>
              </a:rPr>
              <a:t>a life-affirming phenomenon. Better to acknowledge the fear and work through it, the play suggests, than to continue living a lie</a:t>
            </a:r>
            <a:r>
              <a:rPr lang="en-US" dirty="0" smtClean="0">
                <a:solidFill>
                  <a:schemeClr val="accent4">
                    <a:lumMod val="75000"/>
                  </a:schemeClr>
                </a:solidFill>
                <a:latin typeface="Mongolian Baiti" pitchFamily="66" charset="0"/>
                <a:cs typeface="Mongolian Baiti" pitchFamily="66" charset="0"/>
              </a:rPr>
              <a:t>.</a:t>
            </a:r>
            <a:endParaRPr lang="en-US" dirty="0">
              <a:solidFill>
                <a:schemeClr val="accent4">
                  <a:lumMod val="75000"/>
                </a:schemeClr>
              </a:solidFill>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alpha val="17000"/>
          </a:schemeClr>
        </a:solidFill>
        <a:effectLst/>
      </p:bgPr>
    </p:bg>
    <p:spTree>
      <p:nvGrpSpPr>
        <p:cNvPr id="1" name=""/>
        <p:cNvGrpSpPr/>
        <p:nvPr/>
      </p:nvGrpSpPr>
      <p:grpSpPr>
        <a:xfrm>
          <a:off x="0" y="0"/>
          <a:ext cx="0" cy="0"/>
          <a:chOff x="0" y="0"/>
          <a:chExt cx="0" cy="0"/>
        </a:xfrm>
      </p:grpSpPr>
      <p:graphicFrame>
        <p:nvGraphicFramePr>
          <p:cNvPr id="5" name="رسم تخطيطي 4"/>
          <p:cNvGraphicFramePr/>
          <p:nvPr/>
        </p:nvGraphicFramePr>
        <p:xfrm>
          <a:off x="457200" y="267494"/>
          <a:ext cx="8229600" cy="1304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p:txBody>
          <a:bodyPr>
            <a:normAutofit fontScale="92500" lnSpcReduction="10000"/>
          </a:bodyPr>
          <a:lstStyle/>
          <a:p>
            <a:pPr algn="l" rtl="0"/>
            <a:r>
              <a:rPr lang="en-US" dirty="0" smtClean="0">
                <a:solidFill>
                  <a:schemeClr val="accent4">
                    <a:lumMod val="75000"/>
                  </a:schemeClr>
                </a:solidFill>
                <a:latin typeface="Mongolian Baiti" pitchFamily="66" charset="0"/>
                <a:cs typeface="Mongolian Baiti" pitchFamily="66" charset="0"/>
              </a:rPr>
              <a:t>The </a:t>
            </a:r>
            <a:r>
              <a:rPr lang="en-US" dirty="0">
                <a:solidFill>
                  <a:schemeClr val="accent4">
                    <a:lumMod val="75000"/>
                  </a:schemeClr>
                </a:solidFill>
                <a:latin typeface="Mongolian Baiti" pitchFamily="66" charset="0"/>
                <a:cs typeface="Mongolian Baiti" pitchFamily="66" charset="0"/>
              </a:rPr>
              <a:t>will for revenge appears to be a major force in George and Martha’s life. Each seems eternally to be seeking retribution for some past slight or insult. George’s “killing” of the invented son is planned as the ultimate act of revenge, for a </a:t>
            </a:r>
            <a:r>
              <a:rPr lang="en-US" dirty="0" smtClean="0">
                <a:solidFill>
                  <a:schemeClr val="accent4">
                    <a:lumMod val="75000"/>
                  </a:schemeClr>
                </a:solidFill>
                <a:latin typeface="Mongolian Baiti" pitchFamily="66" charset="0"/>
                <a:cs typeface="Mongolian Baiti" pitchFamily="66" charset="0"/>
              </a:rPr>
              <a:t>series of humiliations </a:t>
            </a:r>
            <a:r>
              <a:rPr lang="en-US" dirty="0">
                <a:solidFill>
                  <a:schemeClr val="accent4">
                    <a:lumMod val="75000"/>
                  </a:schemeClr>
                </a:solidFill>
                <a:latin typeface="Mongolian Baiti" pitchFamily="66" charset="0"/>
                <a:cs typeface="Mongolian Baiti" pitchFamily="66" charset="0"/>
              </a:rPr>
              <a:t>public and private, and especially for Martha’s having broken a fundamental rule of their relationship, by mentioning the son to Honey. In the end, however, killing the son comes off more as a gesture of mercy, a necessary step to free both him and Martha from a destructive illusion</a:t>
            </a:r>
            <a:r>
              <a:rPr lang="en-US" dirty="0" smtClean="0">
                <a:solidFill>
                  <a:schemeClr val="accent4">
                    <a:lumMod val="75000"/>
                  </a:schemeClr>
                </a:solidFill>
                <a:latin typeface="Mongolian Baiti" pitchFamily="66" charset="0"/>
                <a:cs typeface="Mongolian Baiti" pitchFamily="66" charset="0"/>
              </a:rPr>
              <a:t>.</a:t>
            </a:r>
            <a:endParaRPr lang="en-US" dirty="0">
              <a:solidFill>
                <a:schemeClr val="accent4">
                  <a:lumMod val="75000"/>
                </a:schemeClr>
              </a:solidFill>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50000"/>
          </a:schemeClr>
        </a:solidFill>
        <a:effectLst/>
      </p:bgPr>
    </p:bg>
    <p:spTree>
      <p:nvGrpSpPr>
        <p:cNvPr id="1" name=""/>
        <p:cNvGrpSpPr/>
        <p:nvPr/>
      </p:nvGrpSpPr>
      <p:grpSpPr>
        <a:xfrm>
          <a:off x="0" y="0"/>
          <a:ext cx="0" cy="0"/>
          <a:chOff x="0" y="0"/>
          <a:chExt cx="0" cy="0"/>
        </a:xfrm>
      </p:grpSpPr>
      <p:graphicFrame>
        <p:nvGraphicFramePr>
          <p:cNvPr id="4" name="رسم تخطيطي 3"/>
          <p:cNvGraphicFramePr/>
          <p:nvPr/>
        </p:nvGraphicFramePr>
        <p:xfrm>
          <a:off x="428596" y="142852"/>
          <a:ext cx="8229600" cy="1399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a:xfrm>
            <a:off x="0" y="1571612"/>
            <a:ext cx="9144000" cy="5072074"/>
          </a:xfrm>
        </p:spPr>
        <p:txBody>
          <a:bodyPr>
            <a:noAutofit/>
          </a:bodyPr>
          <a:lstStyle/>
          <a:p>
            <a:pPr algn="l" rtl="0"/>
            <a:r>
              <a:rPr lang="en-US" sz="2000" dirty="0" smtClean="0">
                <a:solidFill>
                  <a:schemeClr val="accent4">
                    <a:lumMod val="75000"/>
                  </a:schemeClr>
                </a:solidFill>
                <a:latin typeface="Mongolian Baiti" pitchFamily="66" charset="0"/>
                <a:cs typeface="Mongolian Baiti" pitchFamily="66" charset="0"/>
              </a:rPr>
              <a:t>Martha comments to George “Truth and illusion .. you don’t know the difference ” and his reply is, “No; but we must carry on as though we did ” The growth of these characters through the course of the play rests in the attempt to cease “carrying on ” and to attack falsehood on a number of levels, in the hopes of finding something true. Many deep secrets are revealed in the process, forcing the characters to confront the consequences. The primary “exorcism” in the play is the killing of Martha and George’s imaginary son, but other explosive confrontations with realities past and present abound in the play, for example: Nick’s confession of his material motives for marrying Honey, Honey’s revelation of her fear of bearing a child, and George’s trauma at having caused (if even accidentally) the deaths of his parents. At one point, George observes about his relationship with Martha: “accommodation, malleability, adjustment.  those do seem to be in the order of things, don’t they?” Throughout the play, characters go through the more difficult process of peeling off layer after layer of pretense and artificiality. The play seems to suggest that even at the naked core of an individual there are destructive illusions, and the pain of losing them is staggering.</a:t>
            </a:r>
            <a:endParaRPr lang="en-US" sz="2000" dirty="0">
              <a:solidFill>
                <a:schemeClr val="accent4">
                  <a:lumMod val="75000"/>
                </a:schemeClr>
              </a:solidFill>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55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142852"/>
            <a:ext cx="8715436" cy="1523674"/>
          </a:xfrm>
        </p:spPr>
        <p:txBody>
          <a:bodyPr>
            <a:noAutofit/>
          </a:bodyPr>
          <a:lstStyle/>
          <a:p>
            <a:pPr algn="ctr"/>
            <a:r>
              <a:rPr lang="en-US" sz="2800" dirty="0" smtClean="0">
                <a:solidFill>
                  <a:schemeClr val="accent1">
                    <a:lumMod val="50000"/>
                  </a:schemeClr>
                </a:solidFill>
                <a:latin typeface="Mongolian Baiti" pitchFamily="66" charset="0"/>
                <a:cs typeface="+mn-cs"/>
              </a:rPr>
              <a:t>Common point between Existentialism and Absurdism</a:t>
            </a:r>
            <a:br>
              <a:rPr lang="en-US" sz="2800" dirty="0" smtClean="0">
                <a:solidFill>
                  <a:schemeClr val="accent1">
                    <a:lumMod val="50000"/>
                  </a:schemeClr>
                </a:solidFill>
                <a:latin typeface="Mongolian Baiti" pitchFamily="66" charset="0"/>
                <a:cs typeface="+mn-cs"/>
              </a:rPr>
            </a:br>
            <a:r>
              <a:rPr lang="en-US" sz="2800" dirty="0" smtClean="0">
                <a:solidFill>
                  <a:schemeClr val="accent1">
                    <a:lumMod val="50000"/>
                  </a:schemeClr>
                </a:solidFill>
                <a:latin typeface="Mongolian Baiti" pitchFamily="66" charset="0"/>
                <a:cs typeface="+mn-cs"/>
              </a:rPr>
              <a:t>Which is both have no believe in religion </a:t>
            </a:r>
            <a:br>
              <a:rPr lang="en-US" sz="2800" dirty="0" smtClean="0">
                <a:solidFill>
                  <a:schemeClr val="accent1">
                    <a:lumMod val="50000"/>
                  </a:schemeClr>
                </a:solidFill>
                <a:latin typeface="Mongolian Baiti" pitchFamily="66" charset="0"/>
                <a:cs typeface="+mn-cs"/>
              </a:rPr>
            </a:br>
            <a:r>
              <a:rPr lang="en-US" sz="2800" dirty="0" smtClean="0">
                <a:solidFill>
                  <a:schemeClr val="accent1">
                    <a:lumMod val="50000"/>
                  </a:schemeClr>
                </a:solidFill>
                <a:latin typeface="Mongolian Baiti" pitchFamily="66" charset="0"/>
                <a:cs typeface="+mn-cs"/>
              </a:rPr>
              <a:t>and the difference?</a:t>
            </a:r>
            <a:endParaRPr lang="ar-SA" sz="2800" dirty="0">
              <a:solidFill>
                <a:schemeClr val="accent1">
                  <a:lumMod val="50000"/>
                </a:schemeClr>
              </a:solidFill>
              <a:latin typeface="Mongolian Baiti" pitchFamily="66" charset="0"/>
              <a:cs typeface="+mn-cs"/>
            </a:endParaRPr>
          </a:p>
        </p:txBody>
      </p:sp>
      <p:sp>
        <p:nvSpPr>
          <p:cNvPr id="3" name="عنصر نائب للمحتوى 2"/>
          <p:cNvSpPr>
            <a:spLocks noGrp="1"/>
          </p:cNvSpPr>
          <p:nvPr>
            <p:ph idx="1"/>
          </p:nvPr>
        </p:nvSpPr>
        <p:spPr>
          <a:xfrm>
            <a:off x="0" y="1714488"/>
            <a:ext cx="9144000" cy="4929222"/>
          </a:xfrm>
        </p:spPr>
        <p:txBody>
          <a:bodyPr>
            <a:noAutofit/>
          </a:bodyPr>
          <a:lstStyle/>
          <a:p>
            <a:pPr algn="l" rtl="0">
              <a:buNone/>
            </a:pPr>
            <a:r>
              <a:rPr lang="en-US" sz="2400" dirty="0" smtClean="0">
                <a:solidFill>
                  <a:schemeClr val="accent4">
                    <a:lumMod val="75000"/>
                  </a:schemeClr>
                </a:solidFill>
                <a:latin typeface="Mongolian Baiti" pitchFamily="66" charset="0"/>
                <a:cs typeface="Mongolian Baiti" pitchFamily="66" charset="0"/>
              </a:rPr>
              <a:t>which is an absurdist is not sure that he can control his fate or life where UNCERTAINTY prevails. While an existentialist is sure that he can control his fate and his life</a:t>
            </a:r>
            <a:r>
              <a:rPr lang="en-US" sz="2400" dirty="0" smtClean="0">
                <a:latin typeface="Mongolian Baiti" pitchFamily="66" charset="0"/>
                <a:cs typeface="Mongolian Baiti" pitchFamily="66" charset="0"/>
              </a:rPr>
              <a:t>.</a:t>
            </a:r>
          </a:p>
          <a:p>
            <a:pPr algn="l" rtl="0">
              <a:buNone/>
            </a:pPr>
            <a:r>
              <a:rPr lang="en-US" sz="2400" u="sng" dirty="0" smtClean="0">
                <a:solidFill>
                  <a:schemeClr val="accent1">
                    <a:lumMod val="75000"/>
                  </a:schemeClr>
                </a:solidFill>
                <a:latin typeface="Mongolian Baiti" pitchFamily="66" charset="0"/>
                <a:cs typeface="Mongolian Baiti" pitchFamily="66" charset="0"/>
              </a:rPr>
              <a:t>which one of them less religious?</a:t>
            </a:r>
            <a:r>
              <a:rPr lang="en-US" sz="2400" dirty="0" smtClean="0">
                <a:latin typeface="Mongolian Baiti" pitchFamily="66" charset="0"/>
                <a:cs typeface="Mongolian Baiti" pitchFamily="66" charset="0"/>
              </a:rPr>
              <a:t/>
            </a:r>
            <a:br>
              <a:rPr lang="en-US" sz="2400" dirty="0" smtClean="0">
                <a:latin typeface="Mongolian Baiti" pitchFamily="66" charset="0"/>
                <a:cs typeface="Mongolian Baiti" pitchFamily="66" charset="0"/>
              </a:rPr>
            </a:br>
            <a:r>
              <a:rPr lang="en-US" sz="2400" dirty="0" smtClean="0">
                <a:solidFill>
                  <a:schemeClr val="accent4">
                    <a:lumMod val="75000"/>
                  </a:schemeClr>
                </a:solidFill>
                <a:latin typeface="Mongolian Baiti" pitchFamily="66" charset="0"/>
                <a:cs typeface="Mongolian Baiti" pitchFamily="66" charset="0"/>
              </a:rPr>
              <a:t>In fact both have no believe in religion BUT existentialism tends to be less religious, since man to them is the master of his own fate.</a:t>
            </a:r>
          </a:p>
          <a:p>
            <a:pPr algn="l" rtl="0">
              <a:buNone/>
            </a:pPr>
            <a:r>
              <a:rPr lang="en-US" sz="2400" dirty="0" smtClean="0">
                <a:solidFill>
                  <a:schemeClr val="accent4">
                    <a:lumMod val="75000"/>
                  </a:schemeClr>
                </a:solidFill>
                <a:latin typeface="Mongolian Baiti" pitchFamily="66" charset="0"/>
                <a:cs typeface="Mongolian Baiti" pitchFamily="66" charset="0"/>
              </a:rPr>
              <a:t> First absurdist playwright is Aristophanes.</a:t>
            </a:r>
            <a:br>
              <a:rPr lang="en-US" sz="2400" dirty="0" smtClean="0">
                <a:solidFill>
                  <a:schemeClr val="accent4">
                    <a:lumMod val="75000"/>
                  </a:schemeClr>
                </a:solidFill>
                <a:latin typeface="Mongolian Baiti" pitchFamily="66" charset="0"/>
                <a:cs typeface="Mongolian Baiti" pitchFamily="66" charset="0"/>
              </a:rPr>
            </a:br>
            <a:r>
              <a:rPr lang="en-US" sz="2400" dirty="0" smtClean="0">
                <a:solidFill>
                  <a:schemeClr val="accent4">
                    <a:lumMod val="75000"/>
                  </a:schemeClr>
                </a:solidFill>
                <a:latin typeface="Mongolian Baiti" pitchFamily="66" charset="0"/>
                <a:cs typeface="Mongolian Baiti" pitchFamily="66" charset="0"/>
              </a:rPr>
              <a:t>Absurdism is a reaction realism.</a:t>
            </a:r>
            <a:br>
              <a:rPr lang="en-US" sz="2400" dirty="0" smtClean="0">
                <a:solidFill>
                  <a:schemeClr val="accent4">
                    <a:lumMod val="75000"/>
                  </a:schemeClr>
                </a:solidFill>
                <a:latin typeface="Mongolian Baiti" pitchFamily="66" charset="0"/>
                <a:cs typeface="Mongolian Baiti" pitchFamily="66" charset="0"/>
              </a:rPr>
            </a:br>
            <a:r>
              <a:rPr lang="en-US" sz="2400" dirty="0" smtClean="0">
                <a:solidFill>
                  <a:schemeClr val="accent4">
                    <a:lumMod val="75000"/>
                  </a:schemeClr>
                </a:solidFill>
                <a:latin typeface="Mongolian Baiti" pitchFamily="66" charset="0"/>
                <a:cs typeface="Mongolian Baiti" pitchFamily="66" charset="0"/>
              </a:rPr>
              <a:t>Beckett method is absurdist while Fugarde method is realistic.</a:t>
            </a:r>
            <a:br>
              <a:rPr lang="en-US" sz="2400" dirty="0" smtClean="0">
                <a:solidFill>
                  <a:schemeClr val="accent4">
                    <a:lumMod val="75000"/>
                  </a:schemeClr>
                </a:solidFill>
                <a:latin typeface="Mongolian Baiti" pitchFamily="66" charset="0"/>
                <a:cs typeface="Mongolian Baiti" pitchFamily="66" charset="0"/>
              </a:rPr>
            </a:br>
            <a:r>
              <a:rPr lang="en-US" sz="2400" dirty="0" smtClean="0">
                <a:solidFill>
                  <a:schemeClr val="accent4">
                    <a:lumMod val="75000"/>
                  </a:schemeClr>
                </a:solidFill>
                <a:latin typeface="Mongolian Baiti" pitchFamily="66" charset="0"/>
                <a:cs typeface="Mongolian Baiti" pitchFamily="66" charset="0"/>
              </a:rPr>
              <a:t>1962 Absurdism is first time used as a term</a:t>
            </a:r>
            <a:r>
              <a:rPr lang="en-US" sz="2400" dirty="0" smtClean="0">
                <a:latin typeface="Mongolian Baiti" pitchFamily="66" charset="0"/>
                <a:cs typeface="Mongolian Baiti" pitchFamily="66" charset="0"/>
              </a:rPr>
              <a:t>.</a:t>
            </a:r>
          </a:p>
          <a:p>
            <a:pPr algn="l" rtl="0"/>
            <a:r>
              <a:rPr lang="en-US" sz="2400" u="sng" dirty="0" smtClean="0">
                <a:solidFill>
                  <a:schemeClr val="accent1">
                    <a:lumMod val="75000"/>
                  </a:schemeClr>
                </a:solidFill>
                <a:latin typeface="Mongolian Baiti" pitchFamily="66" charset="0"/>
                <a:cs typeface="Mongolian Baiti" pitchFamily="66" charset="0"/>
              </a:rPr>
              <a:t>Which character dose not believe in god ?</a:t>
            </a:r>
          </a:p>
          <a:p>
            <a:pPr algn="l" rtl="0"/>
            <a:r>
              <a:rPr lang="en-US" sz="2400" dirty="0" smtClean="0">
                <a:solidFill>
                  <a:schemeClr val="accent4">
                    <a:lumMod val="75000"/>
                  </a:schemeClr>
                </a:solidFill>
                <a:latin typeface="Mongolian Baiti" pitchFamily="66" charset="0"/>
                <a:cs typeface="Mongolian Baiti" pitchFamily="66" charset="0"/>
              </a:rPr>
              <a:t> Estragon</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عنوان 4"/>
          <p:cNvSpPr>
            <a:spLocks noGrp="1"/>
          </p:cNvSpPr>
          <p:nvPr>
            <p:ph type="title"/>
          </p:nvPr>
        </p:nvSpPr>
        <p:spPr>
          <a:xfrm rot="20831515">
            <a:off x="1767169" y="37508"/>
            <a:ext cx="8229600" cy="1399032"/>
          </a:xfrm>
        </p:spPr>
        <p:txBody>
          <a:bodyPr/>
          <a:lstStyle/>
          <a:p>
            <a:r>
              <a:rPr lang="en-US" sz="40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Harlow Solid Italic" pitchFamily="82" charset="0"/>
                <a:cs typeface="Mongolian Baiti" pitchFamily="66" charset="0"/>
              </a:rPr>
              <a:t>Amazing </a:t>
            </a:r>
            <a:r>
              <a:rPr lang="en-US" sz="40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Harlow Solid Italic" pitchFamily="82" charset="0"/>
                <a:cs typeface="Mongolian Baiti" pitchFamily="66" charset="0"/>
              </a:rPr>
              <a:t>Girls </a:t>
            </a:r>
            <a:endParaRPr lang="ar-SA"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Harlow Solid Italic" pitchFamily="82" charset="0"/>
            </a:endParaRPr>
          </a:p>
        </p:txBody>
      </p:sp>
      <p:sp>
        <p:nvSpPr>
          <p:cNvPr id="3" name="عنصر نائب للمحتوى 2"/>
          <p:cNvSpPr>
            <a:spLocks noGrp="1"/>
          </p:cNvSpPr>
          <p:nvPr>
            <p:ph idx="1"/>
          </p:nvPr>
        </p:nvSpPr>
        <p:spPr/>
        <p:txBody>
          <a:bodyPr>
            <a:normAutofit/>
          </a:bodyPr>
          <a:lstStyle/>
          <a:p>
            <a:pPr algn="l" rtl="0">
              <a:buFont typeface="Wingdings" pitchFamily="2" charset="2"/>
              <a:buChar char="v"/>
            </a:pPr>
            <a:r>
              <a:rPr lang="en-US" sz="4400" dirty="0" err="1" smtClean="0">
                <a:solidFill>
                  <a:schemeClr val="accent4">
                    <a:lumMod val="75000"/>
                  </a:schemeClr>
                </a:solidFill>
                <a:latin typeface="Mongolian Baiti" pitchFamily="66" charset="0"/>
                <a:cs typeface="Mongolian Baiti" pitchFamily="66" charset="0"/>
              </a:rPr>
              <a:t>Hend</a:t>
            </a:r>
            <a:r>
              <a:rPr lang="en-US" sz="4400" dirty="0" smtClean="0">
                <a:solidFill>
                  <a:schemeClr val="accent4">
                    <a:lumMod val="75000"/>
                  </a:schemeClr>
                </a:solidFill>
                <a:latin typeface="Mongolian Baiti" pitchFamily="66" charset="0"/>
                <a:cs typeface="Mongolian Baiti" pitchFamily="66" charset="0"/>
              </a:rPr>
              <a:t> </a:t>
            </a:r>
            <a:r>
              <a:rPr lang="en-US" sz="4400" dirty="0" smtClean="0">
                <a:solidFill>
                  <a:schemeClr val="accent4">
                    <a:lumMod val="75000"/>
                  </a:schemeClr>
                </a:solidFill>
                <a:latin typeface="Mongolian Baiti" pitchFamily="66" charset="0"/>
                <a:cs typeface="Mongolian Baiti" pitchFamily="66" charset="0"/>
              </a:rPr>
              <a:t>Al-</a:t>
            </a:r>
            <a:r>
              <a:rPr lang="en-US" sz="4400" dirty="0" err="1" smtClean="0">
                <a:solidFill>
                  <a:schemeClr val="accent4">
                    <a:lumMod val="75000"/>
                  </a:schemeClr>
                </a:solidFill>
                <a:latin typeface="Mongolian Baiti" pitchFamily="66" charset="0"/>
                <a:cs typeface="Mongolian Baiti" pitchFamily="66" charset="0"/>
              </a:rPr>
              <a:t>Harthy</a:t>
            </a:r>
            <a:endParaRPr lang="en-US" sz="4400" dirty="0" smtClean="0">
              <a:solidFill>
                <a:schemeClr val="accent4">
                  <a:lumMod val="75000"/>
                </a:schemeClr>
              </a:solidFill>
              <a:latin typeface="Mongolian Baiti" pitchFamily="66" charset="0"/>
              <a:cs typeface="Mongolian Baiti" pitchFamily="66" charset="0"/>
            </a:endParaRPr>
          </a:p>
          <a:p>
            <a:pPr algn="l" rtl="0"/>
            <a:r>
              <a:rPr lang="en-US" sz="4400" dirty="0" smtClean="0">
                <a:solidFill>
                  <a:schemeClr val="accent4">
                    <a:lumMod val="75000"/>
                  </a:schemeClr>
                </a:solidFill>
                <a:latin typeface="Mongolian Baiti" pitchFamily="66" charset="0"/>
                <a:cs typeface="Mongolian Baiti" pitchFamily="66" charset="0"/>
              </a:rPr>
              <a:t>Mona Al-</a:t>
            </a:r>
            <a:r>
              <a:rPr lang="en-US" sz="4400" dirty="0" err="1" smtClean="0">
                <a:solidFill>
                  <a:schemeClr val="accent4">
                    <a:lumMod val="75000"/>
                  </a:schemeClr>
                </a:solidFill>
                <a:latin typeface="Mongolian Baiti" pitchFamily="66" charset="0"/>
                <a:cs typeface="Mongolian Baiti" pitchFamily="66" charset="0"/>
              </a:rPr>
              <a:t>Shehry</a:t>
            </a:r>
            <a:endParaRPr lang="en-US" sz="4400" dirty="0" smtClean="0">
              <a:solidFill>
                <a:schemeClr val="accent4">
                  <a:lumMod val="75000"/>
                </a:schemeClr>
              </a:solidFill>
              <a:latin typeface="Mongolian Baiti" pitchFamily="66" charset="0"/>
              <a:cs typeface="Mongolian Baiti" pitchFamily="66" charset="0"/>
            </a:endParaRPr>
          </a:p>
          <a:p>
            <a:pPr algn="l" rtl="0"/>
            <a:r>
              <a:rPr lang="en-US" sz="4400" dirty="0" smtClean="0">
                <a:solidFill>
                  <a:schemeClr val="accent4">
                    <a:lumMod val="75000"/>
                  </a:schemeClr>
                </a:solidFill>
                <a:latin typeface="Mongolian Baiti" pitchFamily="66" charset="0"/>
                <a:cs typeface="Mongolian Baiti" pitchFamily="66" charset="0"/>
              </a:rPr>
              <a:t>Hanaa Al-</a:t>
            </a:r>
            <a:r>
              <a:rPr lang="en-US" sz="4400" dirty="0" err="1" smtClean="0">
                <a:solidFill>
                  <a:schemeClr val="accent4">
                    <a:lumMod val="75000"/>
                  </a:schemeClr>
                </a:solidFill>
                <a:latin typeface="Mongolian Baiti" pitchFamily="66" charset="0"/>
                <a:cs typeface="Mongolian Baiti" pitchFamily="66" charset="0"/>
              </a:rPr>
              <a:t>Turky</a:t>
            </a:r>
            <a:endParaRPr lang="en-US" sz="4400" dirty="0" smtClean="0">
              <a:solidFill>
                <a:schemeClr val="accent4">
                  <a:lumMod val="75000"/>
                </a:schemeClr>
              </a:solidFill>
              <a:latin typeface="Mongolian Baiti" pitchFamily="66" charset="0"/>
              <a:cs typeface="Mongolian Baiti" pitchFamily="66" charset="0"/>
            </a:endParaRPr>
          </a:p>
          <a:p>
            <a:pPr algn="l" rtl="0"/>
            <a:r>
              <a:rPr lang="en-US" sz="4400" dirty="0" smtClean="0">
                <a:solidFill>
                  <a:schemeClr val="accent4">
                    <a:lumMod val="75000"/>
                  </a:schemeClr>
                </a:solidFill>
                <a:latin typeface="Mongolian Baiti" pitchFamily="66" charset="0"/>
                <a:cs typeface="Mongolian Baiti" pitchFamily="66" charset="0"/>
              </a:rPr>
              <a:t>Mashael Al-</a:t>
            </a:r>
            <a:r>
              <a:rPr lang="en-US" sz="4400" dirty="0" err="1" smtClean="0">
                <a:solidFill>
                  <a:schemeClr val="accent4">
                    <a:lumMod val="75000"/>
                  </a:schemeClr>
                </a:solidFill>
                <a:latin typeface="Mongolian Baiti" pitchFamily="66" charset="0"/>
                <a:cs typeface="Mongolian Baiti" pitchFamily="66" charset="0"/>
              </a:rPr>
              <a:t>jdany</a:t>
            </a:r>
            <a:endParaRPr lang="en-US" sz="4400" dirty="0" smtClean="0">
              <a:solidFill>
                <a:schemeClr val="accent4">
                  <a:lumMod val="75000"/>
                </a:schemeClr>
              </a:solidFill>
              <a:latin typeface="Mongolian Baiti" pitchFamily="66" charset="0"/>
              <a:cs typeface="Mongolian Baiti" pitchFamily="66" charset="0"/>
            </a:endParaRPr>
          </a:p>
          <a:p>
            <a:pPr algn="l" rtl="0"/>
            <a:r>
              <a:rPr lang="en-US" sz="4400" dirty="0" smtClean="0">
                <a:solidFill>
                  <a:schemeClr val="accent4">
                    <a:lumMod val="75000"/>
                  </a:schemeClr>
                </a:solidFill>
                <a:latin typeface="Mongolian Baiti" pitchFamily="66" charset="0"/>
                <a:cs typeface="Mongolian Baiti" pitchFamily="66" charset="0"/>
              </a:rPr>
              <a:t>Shatha Al-Amoudi</a:t>
            </a:r>
            <a:endParaRPr lang="ar-SA" sz="4400" dirty="0">
              <a:solidFill>
                <a:schemeClr val="accent4">
                  <a:lumMod val="75000"/>
                </a:schemeClr>
              </a:solidFill>
              <a:latin typeface="Mongolian Baiti" pitchFamily="66" charset="0"/>
            </a:endParaRPr>
          </a:p>
        </p:txBody>
      </p:sp>
      <p:pic>
        <p:nvPicPr>
          <p:cNvPr id="4" name="صورة 3" descr="ThankYou.gif"/>
          <p:cNvPicPr>
            <a:picLocks noChangeAspect="1"/>
          </p:cNvPicPr>
          <p:nvPr/>
        </p:nvPicPr>
        <p:blipFill>
          <a:blip r:embed="rId2" cstate="print"/>
          <a:stretch>
            <a:fillRect/>
          </a:stretch>
        </p:blipFill>
        <p:spPr>
          <a:xfrm>
            <a:off x="5572132" y="0"/>
            <a:ext cx="3571868" cy="6858000"/>
          </a:xfrm>
          <a:prstGeom prst="rect">
            <a:avLst/>
          </a:prstGeom>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rtl="0"/>
            <a:endParaRPr lang="ar-SA" dirty="0">
              <a:latin typeface="Algerian" pitchFamily="82" charset="0"/>
            </a:endParaRPr>
          </a:p>
        </p:txBody>
      </p:sp>
      <p:sp>
        <p:nvSpPr>
          <p:cNvPr id="3" name="عنصر نائب للمحتوى 2"/>
          <p:cNvSpPr>
            <a:spLocks noGrp="1"/>
          </p:cNvSpPr>
          <p:nvPr>
            <p:ph idx="1"/>
          </p:nvPr>
        </p:nvSpPr>
        <p:spPr>
          <a:xfrm>
            <a:off x="457200" y="1928802"/>
            <a:ext cx="8229600" cy="4643470"/>
          </a:xfrm>
          <a:noFill/>
        </p:spPr>
        <p:txBody>
          <a:bodyPr>
            <a:noAutofit/>
          </a:bodyPr>
          <a:lstStyle/>
          <a:p>
            <a:pPr algn="l" rtl="0">
              <a:buFont typeface="Wingdings" pitchFamily="2" charset="2"/>
              <a:buChar char="v"/>
            </a:pPr>
            <a:r>
              <a:rPr lang="en-US" sz="2400" b="1" dirty="0" smtClean="0">
                <a:latin typeface="Mongolian Baiti" pitchFamily="66" charset="0"/>
                <a:cs typeface="Mongolian Baiti" pitchFamily="66" charset="0"/>
              </a:rPr>
              <a:t>Who's Afraid of Virginia Woolf ? is a play by Edward Albee that opened on Broadway at the Billy Rose Theater on October 13, 1962.</a:t>
            </a:r>
          </a:p>
          <a:p>
            <a:pPr algn="l" rtl="0">
              <a:buFont typeface="Wingdings" pitchFamily="2" charset="2"/>
              <a:buChar char="v"/>
            </a:pPr>
            <a:endParaRPr lang="en-US" sz="2400" b="1" dirty="0" smtClean="0">
              <a:latin typeface="Mongolian Baiti" pitchFamily="66" charset="0"/>
              <a:cs typeface="Mongolian Baiti" pitchFamily="66" charset="0"/>
            </a:endParaRPr>
          </a:p>
          <a:p>
            <a:pPr algn="l" rtl="0">
              <a:buFont typeface="Wingdings" pitchFamily="2" charset="2"/>
              <a:buChar char="v"/>
            </a:pPr>
            <a:r>
              <a:rPr lang="en-US" sz="2400" b="1" dirty="0" smtClean="0">
                <a:latin typeface="Mongolian Baiti" pitchFamily="66" charset="0"/>
                <a:cs typeface="Mongolian Baiti" pitchFamily="66" charset="0"/>
              </a:rPr>
              <a:t>Who's Afraid of Virginia Woolf ? won both the 1963 Tony Award for Best Play and the 1962-63 New York Drama Critics' Circle Award for Best Play.</a:t>
            </a:r>
          </a:p>
          <a:p>
            <a:pPr algn="l" rtl="0">
              <a:buFont typeface="Wingdings" pitchFamily="2" charset="2"/>
              <a:buChar char="v"/>
            </a:pPr>
            <a:endParaRPr lang="en-US" sz="2400" b="1" dirty="0" smtClean="0">
              <a:latin typeface="Mongolian Baiti" pitchFamily="66" charset="0"/>
              <a:cs typeface="Mongolian Baiti" pitchFamily="66" charset="0"/>
            </a:endParaRPr>
          </a:p>
          <a:p>
            <a:pPr algn="l" rtl="0">
              <a:buFont typeface="Wingdings" pitchFamily="2" charset="2"/>
              <a:buChar char="v"/>
            </a:pPr>
            <a:r>
              <a:rPr lang="en-US" sz="2400" b="1" dirty="0" smtClean="0">
                <a:latin typeface="Mongolian Baiti" pitchFamily="66" charset="0"/>
                <a:cs typeface="Mongolian Baiti" pitchFamily="66" charset="0"/>
              </a:rPr>
              <a:t>It was also selected for the 1963 Pulitzer Prize for Drama by that award's drama jury. </a:t>
            </a:r>
            <a:endParaRPr lang="ar-SA" sz="2400" dirty="0">
              <a:latin typeface="Mongolian Baiti" pitchFamily="66" charset="0"/>
            </a:endParaRPr>
          </a:p>
        </p:txBody>
      </p:sp>
      <p:graphicFrame>
        <p:nvGraphicFramePr>
          <p:cNvPr id="5" name="رسم تخطيطي 4"/>
          <p:cNvGraphicFramePr/>
          <p:nvPr/>
        </p:nvGraphicFramePr>
        <p:xfrm>
          <a:off x="2786050" y="285728"/>
          <a:ext cx="6096000" cy="1143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nvGraphicFramePr>
        <p:xfrm>
          <a:off x="285720" y="267494"/>
          <a:ext cx="8572560" cy="1161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a:xfrm>
            <a:off x="142844" y="1428736"/>
            <a:ext cx="8786874" cy="5429264"/>
          </a:xfrm>
        </p:spPr>
        <p:txBody>
          <a:bodyPr>
            <a:normAutofit fontScale="92500" lnSpcReduction="20000"/>
          </a:bodyPr>
          <a:lstStyle/>
          <a:p>
            <a:pPr algn="l" rtl="0">
              <a:buFont typeface="Wingdings" pitchFamily="2" charset="2"/>
              <a:buChar char="v"/>
            </a:pPr>
            <a:r>
              <a:rPr lang="en-US" dirty="0" smtClean="0">
                <a:latin typeface="Mongolian Baiti" pitchFamily="66" charset="0"/>
                <a:cs typeface="Mongolian Baiti" pitchFamily="66" charset="0"/>
              </a:rPr>
              <a:t>The Theatre of the Absurd is commonly associated with Existentialism. The Existentialism was an influential philosophy in Paris during the rise of the Theatre of the Absurd. In order to call it Existentialist theatre is problematic for many reasons. It gained this association partly because it was named (by Esslin) after the concept of "Absurdism" advocated by Albert Camus, a philosopher commonly called Existentialist though he frequently resisted that label. Many of the Absurdists were contemporaries with Jean-Paul Sartre, the philosophical spokesman for Existentialism in Paris.</a:t>
            </a:r>
          </a:p>
          <a:p>
            <a:pPr algn="l" rtl="0">
              <a:buFont typeface="Wingdings" pitchFamily="2" charset="2"/>
              <a:buChar char="v"/>
            </a:pPr>
            <a:r>
              <a:rPr lang="en-US" dirty="0" smtClean="0">
                <a:latin typeface="Mongolian Baiti" pitchFamily="66" charset="0"/>
                <a:cs typeface="Mongolian Baiti" pitchFamily="66" charset="0"/>
              </a:rPr>
              <a:t>Some of the Absurdists were born in France such as Jean Genet, Jean Tardieu, Boris Vian . Many other Absurdists were born elsewhere but lived in France, writing often in French.</a:t>
            </a:r>
            <a:endParaRPr lang="ar-SA" dirty="0">
              <a:latin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SA" dirty="0"/>
          </a:p>
        </p:txBody>
      </p:sp>
      <p:sp>
        <p:nvSpPr>
          <p:cNvPr id="3" name="عنصر نائب للمحتوى 2"/>
          <p:cNvSpPr>
            <a:spLocks noGrp="1"/>
          </p:cNvSpPr>
          <p:nvPr>
            <p:ph idx="1"/>
          </p:nvPr>
        </p:nvSpPr>
        <p:spPr>
          <a:xfrm>
            <a:off x="0" y="1928802"/>
            <a:ext cx="9144000" cy="4618002"/>
          </a:xfrm>
        </p:spPr>
        <p:txBody>
          <a:bodyPr>
            <a:noAutofit/>
          </a:bodyPr>
          <a:lstStyle/>
          <a:p>
            <a:pPr algn="l" rtl="0">
              <a:buFont typeface="Wingdings" pitchFamily="2" charset="2"/>
              <a:buChar char="v"/>
            </a:pPr>
            <a:r>
              <a:rPr lang="en-US" sz="1600" b="1" dirty="0" smtClean="0"/>
              <a:t>Who's Afraid of Virginia Woolf?, Edward Albee's first full-length play and his first to appear on Broadway, is considered by many to be his greatest dramatic achievement, as well as a central work in the contemporary American theatre. Virginia Woolf focuses on an angered academic couple who gradually draw a younger couple, freshly arrived from the Midwest, into their sinful games of marital love-hatred. The play is a dramatic blood sport struggled with words rather than weapons. </a:t>
            </a:r>
            <a:r>
              <a:rPr lang="en-US" sz="1600" b="1" dirty="0" smtClean="0"/>
              <a:t>“Verbal Fencing</a:t>
            </a:r>
            <a:r>
              <a:rPr lang="en-US" sz="1600" b="1" dirty="0" smtClean="0"/>
              <a:t>," wrote Ruby Cohn in Edward Albee, "in the most adroit dialogue ever heard on the American stage</a:t>
            </a:r>
            <a:r>
              <a:rPr lang="en-US" sz="1600" b="1" dirty="0" smtClean="0"/>
              <a:t>. </a:t>
            </a:r>
            <a:r>
              <a:rPr lang="en-US" sz="1600" b="1" dirty="0" smtClean="0"/>
              <a:t>The play premiered October 1962 at New York's Billy Rose </a:t>
            </a:r>
            <a:r>
              <a:rPr lang="en-US" sz="1600" b="1" dirty="0" smtClean="0"/>
              <a:t>Theatre.</a:t>
            </a:r>
            <a:endParaRPr lang="en-US" sz="1600" b="1" dirty="0" smtClean="0"/>
          </a:p>
          <a:p>
            <a:pPr algn="l" rtl="0">
              <a:buNone/>
            </a:pPr>
            <a:r>
              <a:rPr lang="en-US" sz="1600" b="1" dirty="0" smtClean="0"/>
              <a:t> </a:t>
            </a:r>
          </a:p>
          <a:p>
            <a:pPr algn="l" rtl="0">
              <a:buFont typeface="Wingdings" pitchFamily="2" charset="2"/>
              <a:buChar char="v"/>
            </a:pPr>
            <a:r>
              <a:rPr lang="en-US" sz="1600" b="1" dirty="0" smtClean="0"/>
              <a:t>For the play, Albee was additionally selected as the most promising playwright of the 1962-63 Broadway season by the New York Drama Critics' organization. When Albee did not receive the Pulitzer Prize for his widely-acclaimed play because one of the trustees objected to its sexual subject matter, drama advisors John Gassner and John Mason Brown publicly resigned from the jury in protest.</a:t>
            </a:r>
            <a:endParaRPr lang="ar-SA" sz="1600" b="1" dirty="0"/>
          </a:p>
        </p:txBody>
      </p:sp>
      <p:sp>
        <p:nvSpPr>
          <p:cNvPr id="4" name="مستطيل مستدير الزوايا 3"/>
          <p:cNvSpPr/>
          <p:nvPr/>
        </p:nvSpPr>
        <p:spPr>
          <a:xfrm>
            <a:off x="285720" y="285728"/>
            <a:ext cx="7786742" cy="142876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en-US" sz="2800" dirty="0" smtClean="0">
                <a:latin typeface="Franklin Gothic Demi" pitchFamily="34" charset="0"/>
              </a:rPr>
              <a:t>Who's Afraid of Virginia Woolf?  </a:t>
            </a:r>
            <a:endParaRPr lang="en-US" sz="2800" dirty="0" smtClean="0">
              <a:latin typeface="Franklin Gothic Demi" pitchFamily="34" charset="0"/>
            </a:endParaRPr>
          </a:p>
          <a:p>
            <a:pPr algn="ctr"/>
            <a:r>
              <a:rPr lang="en-US" sz="4800" dirty="0" smtClean="0">
                <a:solidFill>
                  <a:schemeClr val="tx2">
                    <a:lumMod val="10000"/>
                  </a:schemeClr>
                </a:solidFill>
                <a:latin typeface="Franklin Gothic Demi" pitchFamily="34" charset="0"/>
              </a:rPr>
              <a:t>Religion </a:t>
            </a:r>
            <a:r>
              <a:rPr lang="en-US" sz="4800" dirty="0" smtClean="0">
                <a:solidFill>
                  <a:schemeClr val="tx2">
                    <a:lumMod val="10000"/>
                  </a:schemeClr>
                </a:solidFill>
                <a:latin typeface="Franklin Gothic Demi" pitchFamily="34" charset="0"/>
              </a:rPr>
              <a:t>and Wordplay</a:t>
            </a:r>
            <a:endParaRPr lang="ar-SA" sz="4800" dirty="0">
              <a:solidFill>
                <a:schemeClr val="tx2">
                  <a:lumMod val="10000"/>
                </a:schemeClr>
              </a:solidFill>
              <a:latin typeface="Franklin Gothic Demi" pitchFamily="34" charset="0"/>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nvGraphicFramePr>
        <p:xfrm>
          <a:off x="285720" y="267494"/>
          <a:ext cx="8572560" cy="151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a:xfrm>
            <a:off x="0" y="1857364"/>
            <a:ext cx="8686800" cy="4786346"/>
          </a:xfrm>
        </p:spPr>
        <p:txBody>
          <a:bodyPr>
            <a:noAutofit/>
          </a:bodyPr>
          <a:lstStyle/>
          <a:p>
            <a:pPr algn="l" rtl="0">
              <a:buFont typeface="Wingdings" pitchFamily="2" charset="2"/>
              <a:buChar char="v"/>
            </a:pPr>
            <a:r>
              <a:rPr lang="en-US" sz="2400" dirty="0" smtClean="0">
                <a:latin typeface="Mongolian Baiti" pitchFamily="66" charset="0"/>
                <a:cs typeface="Mongolian Baiti" pitchFamily="66" charset="0"/>
              </a:rPr>
              <a:t>In </a:t>
            </a:r>
            <a:r>
              <a:rPr lang="en-US" sz="2400" dirty="0">
                <a:latin typeface="Mongolian Baiti" pitchFamily="66" charset="0"/>
                <a:cs typeface="Mongolian Baiti" pitchFamily="66" charset="0"/>
              </a:rPr>
              <a:t>Edward Albee’s controversial play, Who’s Afraid of Virginia </a:t>
            </a:r>
            <a:r>
              <a:rPr lang="en-US" sz="2400" dirty="0" smtClean="0">
                <a:latin typeface="Mongolian Baiti" pitchFamily="66" charset="0"/>
                <a:cs typeface="Mongolian Baiti" pitchFamily="66" charset="0"/>
              </a:rPr>
              <a:t>Woolf ?, </a:t>
            </a:r>
            <a:r>
              <a:rPr lang="en-US" sz="2400" dirty="0">
                <a:latin typeface="Mongolian Baiti" pitchFamily="66" charset="0"/>
                <a:cs typeface="Mongolian Baiti" pitchFamily="66" charset="0"/>
              </a:rPr>
              <a:t>religion plays a major, yet often overlooked theme. There are constant references to God and Jesus throughout the play; in the third act, “The Exorcism,” George recites the Requiem for the Dead, the Catholic funeral mass. Throughout the play, these religious references and the character of Honey come to symbolize the failure of religion. Albee added these references to point out the fact that although religion is and has been ubiquitous, it still gives no answers. Most of the references to God and Jesus are swear words; “God damn,” and “Jesus Christ!” and the like. Even though these interjections are not the typical ‘reference ’ to God or Jesus, they bring a sense of knowing into the play’s </a:t>
            </a:r>
            <a:r>
              <a:rPr lang="en-US" sz="2400" dirty="0" smtClean="0">
                <a:latin typeface="Mongolian Baiti" pitchFamily="66" charset="0"/>
                <a:cs typeface="Mongolian Baiti" pitchFamily="66" charset="0"/>
              </a:rPr>
              <a:t>set.</a:t>
            </a:r>
            <a:endParaRPr lang="en-US" sz="2400" dirty="0">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nvGraphicFramePr>
        <p:xfrm>
          <a:off x="285720" y="142852"/>
          <a:ext cx="8572560" cy="1071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a:xfrm>
            <a:off x="214282" y="928670"/>
            <a:ext cx="8644030" cy="5929330"/>
          </a:xfrm>
        </p:spPr>
        <p:txBody>
          <a:bodyPr>
            <a:noAutofit/>
          </a:bodyPr>
          <a:lstStyle/>
          <a:p>
            <a:pPr algn="l" rtl="0">
              <a:buNone/>
            </a:pPr>
            <a:endParaRPr lang="en-US" sz="2000" dirty="0" smtClean="0">
              <a:latin typeface="Mongolian Baiti" pitchFamily="66" charset="0"/>
              <a:cs typeface="Mongolian Baiti" pitchFamily="66" charset="0"/>
            </a:endParaRPr>
          </a:p>
          <a:p>
            <a:pPr algn="l" rtl="0">
              <a:buFont typeface="Wingdings" pitchFamily="2" charset="2"/>
              <a:buChar char="v"/>
            </a:pPr>
            <a:r>
              <a:rPr lang="en-US" sz="2000" dirty="0" smtClean="0">
                <a:latin typeface="Mongolian Baiti" pitchFamily="66" charset="0"/>
                <a:cs typeface="Mongolian Baiti" pitchFamily="66" charset="0"/>
              </a:rPr>
              <a:t>The </a:t>
            </a:r>
            <a:r>
              <a:rPr lang="en-US" sz="2000" dirty="0">
                <a:latin typeface="Mongolian Baiti" pitchFamily="66" charset="0"/>
                <a:cs typeface="Mongolian Baiti" pitchFamily="66" charset="0"/>
              </a:rPr>
              <a:t>characters know about God and believe in Him. Martha claims to be an </a:t>
            </a:r>
            <a:r>
              <a:rPr lang="en-US" sz="2000" dirty="0" smtClean="0">
                <a:latin typeface="Mongolian Baiti" pitchFamily="66" charset="0"/>
                <a:cs typeface="Mongolian Baiti" pitchFamily="66" charset="0"/>
              </a:rPr>
              <a:t>unbeliever, </a:t>
            </a:r>
            <a:r>
              <a:rPr lang="en-US" sz="2000" dirty="0">
                <a:latin typeface="Mongolian Baiti" pitchFamily="66" charset="0"/>
                <a:cs typeface="Mongolian Baiti" pitchFamily="66" charset="0"/>
              </a:rPr>
              <a:t>but that is </a:t>
            </a:r>
            <a:r>
              <a:rPr lang="en-US" sz="2000" dirty="0" smtClean="0">
                <a:latin typeface="Mongolian Baiti" pitchFamily="66" charset="0"/>
                <a:cs typeface="Mongolian Baiti" pitchFamily="66" charset="0"/>
              </a:rPr>
              <a:t>suspicious </a:t>
            </a:r>
            <a:r>
              <a:rPr lang="en-US" sz="2000" dirty="0">
                <a:latin typeface="Mongolian Baiti" pitchFamily="66" charset="0"/>
                <a:cs typeface="Mongolian Baiti" pitchFamily="66" charset="0"/>
              </a:rPr>
              <a:t>because she especially uses ‘God damn’ to get her point across, and she gets very upset while George is reciting the Requiem. She knows that God is there, but won’t admit it. George recites the Requiem when his and Martha’s son ‘dies.’ The requiem was designed to comfort those people whose loved ones had passed on, so that they could let go. However, while George is reciting the requiem, Martha is in hysterics! She </a:t>
            </a:r>
            <a:r>
              <a:rPr lang="en-US" sz="2000" dirty="0" smtClean="0">
                <a:latin typeface="Mongolian Baiti" pitchFamily="66" charset="0"/>
                <a:cs typeface="Mongolian Baiti" pitchFamily="66" charset="0"/>
              </a:rPr>
              <a:t>can’t let </a:t>
            </a:r>
            <a:r>
              <a:rPr lang="en-US" sz="2000" dirty="0">
                <a:latin typeface="Mongolian Baiti" pitchFamily="66" charset="0"/>
                <a:cs typeface="Mongolian Baiti" pitchFamily="66" charset="0"/>
              </a:rPr>
              <a:t>go of her ‘son’ and she is not comforted until George stops reading the mass. </a:t>
            </a:r>
            <a:r>
              <a:rPr lang="en-US" sz="2000" dirty="0" smtClean="0">
                <a:latin typeface="Mongolian Baiti" pitchFamily="66" charset="0"/>
                <a:cs typeface="Mongolian Baiti" pitchFamily="66" charset="0"/>
              </a:rPr>
              <a:t>The </a:t>
            </a:r>
            <a:r>
              <a:rPr lang="en-US" sz="2000" dirty="0">
                <a:latin typeface="Mongolian Baiti" pitchFamily="66" charset="0"/>
                <a:cs typeface="Mongolian Baiti" pitchFamily="66" charset="0"/>
              </a:rPr>
              <a:t>character of Honey is somewhat of a paradox. She is the goody-goody preacher’s daughter on the surface, with dark secrets held </a:t>
            </a:r>
            <a:r>
              <a:rPr lang="en-US" sz="2000" dirty="0" smtClean="0">
                <a:latin typeface="Mongolian Baiti" pitchFamily="66" charset="0"/>
                <a:cs typeface="Mongolian Baiti" pitchFamily="66" charset="0"/>
              </a:rPr>
              <a:t>underneath. She </a:t>
            </a:r>
            <a:r>
              <a:rPr lang="en-US" sz="2000" dirty="0">
                <a:latin typeface="Mongolian Baiti" pitchFamily="66" charset="0"/>
                <a:cs typeface="Mongolian Baiti" pitchFamily="66" charset="0"/>
              </a:rPr>
              <a:t>grew up surrounded by religion, and it did practically nothing to shape her morals. She appears to be the sweet, passive, pious woman that many preachers’ daughters grow up to be, but we see more of her as the play goes on. When Nick and George are talking outside for the first time, Nick reveals that he only married Honey because he thought she was pregnant. Honey knew she wasn’t pregnant, she only wanted to trap Nick into matrimony. Not a very Christian thing to </a:t>
            </a:r>
            <a:r>
              <a:rPr lang="en-US" sz="2000" dirty="0" smtClean="0">
                <a:latin typeface="Mongolian Baiti" pitchFamily="66" charset="0"/>
                <a:cs typeface="Mongolian Baiti" pitchFamily="66" charset="0"/>
              </a:rPr>
              <a:t>do.</a:t>
            </a:r>
            <a:endParaRPr lang="en-US" sz="2000" dirty="0">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5720" y="928670"/>
            <a:ext cx="8572560" cy="5311824"/>
          </a:xfrm>
        </p:spPr>
        <p:txBody>
          <a:bodyPr>
            <a:noAutofit/>
          </a:bodyPr>
          <a:lstStyle/>
          <a:p>
            <a:pPr algn="l" rtl="0"/>
            <a:r>
              <a:rPr lang="en-US" sz="2400" dirty="0" smtClean="0">
                <a:latin typeface="Mongolian Baiti" pitchFamily="66" charset="0"/>
                <a:cs typeface="Mongolian Baiti" pitchFamily="66" charset="0"/>
              </a:rPr>
              <a:t>Also, she has been taking birth control and hiding it from Nick. There are three things wrong with that. First, birth control itself is against Christian belief. Second, withholding important information from someone who should know that information is considered lying within the Christian church.                         Third and finally, her selfishness goes against everything she should have learned growing up in the home of a preacher.   Albee made and still makes a point in this play.             ‘Although religion is supposed to be the answer, it gives none.’ That point is supported by every religious reference he added in. Every reference to God and Jesus being a swear word, the requiem causing grief instead of comfort, and finally the preacher’s daughter being everything but Christian. Albee definitely got his point across this time. </a:t>
            </a:r>
            <a:endParaRPr lang="ar-SA" sz="24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10" name="صورة 9" descr="Absurdity---Urban-Strife-Front-Cover-7763.jpg"/>
          <p:cNvPicPr>
            <a:picLocks noChangeAspect="1"/>
          </p:cNvPicPr>
          <p:nvPr/>
        </p:nvPicPr>
        <p:blipFill>
          <a:blip r:embed="rId3" cstate="print"/>
          <a:stretch>
            <a:fillRect/>
          </a:stretch>
        </p:blipFill>
        <p:spPr>
          <a:xfrm>
            <a:off x="5286380" y="1500174"/>
            <a:ext cx="3417014" cy="2857520"/>
          </a:xfrm>
          <a:prstGeom prst="rect">
            <a:avLst/>
          </a:prstGeom>
          <a:ln>
            <a:noFill/>
          </a:ln>
          <a:effectLst>
            <a:softEdge rad="112500"/>
          </a:effectLst>
        </p:spPr>
      </p:pic>
      <p:pic>
        <p:nvPicPr>
          <p:cNvPr id="11" name="صورة 10" descr="fear.jpg"/>
          <p:cNvPicPr>
            <a:picLocks noChangeAspect="1"/>
          </p:cNvPicPr>
          <p:nvPr/>
        </p:nvPicPr>
        <p:blipFill>
          <a:blip r:embed="rId4" cstate="print"/>
          <a:stretch>
            <a:fillRect/>
          </a:stretch>
        </p:blipFill>
        <p:spPr>
          <a:xfrm>
            <a:off x="5000596" y="3571852"/>
            <a:ext cx="4143404" cy="3286148"/>
          </a:xfrm>
          <a:prstGeom prst="rect">
            <a:avLst/>
          </a:prstGeom>
          <a:ln>
            <a:noFill/>
          </a:ln>
          <a:effectLst>
            <a:softEdge rad="112500"/>
          </a:effectLst>
        </p:spPr>
      </p:pic>
      <p:graphicFrame>
        <p:nvGraphicFramePr>
          <p:cNvPr id="9" name="رسم تخطيطي 8"/>
          <p:cNvGraphicFramePr/>
          <p:nvPr/>
        </p:nvGraphicFramePr>
        <p:xfrm>
          <a:off x="642910" y="0"/>
          <a:ext cx="8062912" cy="14700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2" name="صورة 11" descr="revenge-756267.jpg"/>
          <p:cNvPicPr>
            <a:picLocks noChangeAspect="1"/>
          </p:cNvPicPr>
          <p:nvPr/>
        </p:nvPicPr>
        <p:blipFill>
          <a:blip r:embed="rId10" cstate="print"/>
          <a:stretch>
            <a:fillRect/>
          </a:stretch>
        </p:blipFill>
        <p:spPr>
          <a:xfrm>
            <a:off x="2643174" y="3929066"/>
            <a:ext cx="4157670" cy="2428892"/>
          </a:xfrm>
          <a:prstGeom prst="rect">
            <a:avLst/>
          </a:prstGeom>
          <a:ln>
            <a:noFill/>
          </a:ln>
          <a:effectLst>
            <a:softEdge rad="112500"/>
          </a:effectLst>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alpha val="20000"/>
          </a:schemeClr>
        </a:solidFill>
        <a:effectLst/>
      </p:bgPr>
    </p:bg>
    <p:spTree>
      <p:nvGrpSpPr>
        <p:cNvPr id="1" name=""/>
        <p:cNvGrpSpPr/>
        <p:nvPr/>
      </p:nvGrpSpPr>
      <p:grpSpPr>
        <a:xfrm>
          <a:off x="0" y="0"/>
          <a:ext cx="0" cy="0"/>
          <a:chOff x="0" y="0"/>
          <a:chExt cx="0" cy="0"/>
        </a:xfrm>
      </p:grpSpPr>
      <p:graphicFrame>
        <p:nvGraphicFramePr>
          <p:cNvPr id="4" name="رسم تخطيطي 3"/>
          <p:cNvGraphicFramePr/>
          <p:nvPr/>
        </p:nvGraphicFramePr>
        <p:xfrm>
          <a:off x="457200" y="267494"/>
          <a:ext cx="8229600" cy="1304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صر نائب للمحتوى 2"/>
          <p:cNvSpPr>
            <a:spLocks noGrp="1"/>
          </p:cNvSpPr>
          <p:nvPr>
            <p:ph idx="1"/>
          </p:nvPr>
        </p:nvSpPr>
        <p:spPr>
          <a:xfrm>
            <a:off x="142844" y="1785926"/>
            <a:ext cx="8786874" cy="4929222"/>
          </a:xfrm>
        </p:spPr>
        <p:txBody>
          <a:bodyPr>
            <a:normAutofit fontScale="70000" lnSpcReduction="20000"/>
          </a:bodyPr>
          <a:lstStyle/>
          <a:p>
            <a:pPr algn="l" rtl="0"/>
            <a:r>
              <a:rPr lang="en-US" b="1" dirty="0" smtClean="0">
                <a:solidFill>
                  <a:schemeClr val="accent4">
                    <a:lumMod val="75000"/>
                  </a:schemeClr>
                </a:solidFill>
                <a:latin typeface="Mongolian Baiti" pitchFamily="66" charset="0"/>
                <a:cs typeface="Mongolian Baiti" pitchFamily="66" charset="0"/>
              </a:rPr>
              <a:t>Literally </a:t>
            </a:r>
            <a:r>
              <a:rPr lang="en-US" b="1" dirty="0">
                <a:solidFill>
                  <a:schemeClr val="accent4">
                    <a:lumMod val="75000"/>
                  </a:schemeClr>
                </a:solidFill>
                <a:latin typeface="Mongolian Baiti" pitchFamily="66" charset="0"/>
                <a:cs typeface="Mongolian Baiti" pitchFamily="66" charset="0"/>
              </a:rPr>
              <a:t>meaning “out of harmony,” absurd was the existentialist Albert Camus’s designation for the situation of modern men and women whose lives lack meaning as they drift in an inhuman universe. </a:t>
            </a:r>
            <a:endParaRPr lang="en-US" b="1" dirty="0" smtClean="0">
              <a:solidFill>
                <a:schemeClr val="accent4">
                  <a:lumMod val="75000"/>
                </a:schemeClr>
              </a:solidFill>
              <a:latin typeface="Mongolian Baiti" pitchFamily="66" charset="0"/>
              <a:cs typeface="Mongolian Baiti" pitchFamily="66" charset="0"/>
            </a:endParaRPr>
          </a:p>
          <a:p>
            <a:pPr algn="l" rtl="0">
              <a:buNone/>
            </a:pPr>
            <a:r>
              <a:rPr lang="en-US" b="1" i="1" dirty="0" smtClean="0">
                <a:solidFill>
                  <a:schemeClr val="accent4">
                    <a:lumMod val="75000"/>
                  </a:schemeClr>
                </a:solidFill>
                <a:latin typeface="Mongolian Baiti" pitchFamily="66" charset="0"/>
                <a:cs typeface="Mongolian Baiti" pitchFamily="66" charset="0"/>
              </a:rPr>
              <a:t>     Virginia </a:t>
            </a:r>
            <a:r>
              <a:rPr lang="en-US" b="1" i="1" dirty="0">
                <a:solidFill>
                  <a:schemeClr val="accent4">
                    <a:lumMod val="75000"/>
                  </a:schemeClr>
                </a:solidFill>
                <a:latin typeface="Mongolian Baiti" pitchFamily="66" charset="0"/>
                <a:cs typeface="Mongolian Baiti" pitchFamily="66" charset="0"/>
              </a:rPr>
              <a:t>Woolf</a:t>
            </a:r>
            <a:r>
              <a:rPr lang="en-US" b="1" dirty="0">
                <a:solidFill>
                  <a:schemeClr val="accent4">
                    <a:lumMod val="75000"/>
                  </a:schemeClr>
                </a:solidFill>
                <a:latin typeface="Mongolian Baiti" pitchFamily="66" charset="0"/>
                <a:cs typeface="Mongolian Baiti" pitchFamily="66" charset="0"/>
              </a:rPr>
              <a:t> </a:t>
            </a:r>
            <a:r>
              <a:rPr lang="en-US" b="1" dirty="0" smtClean="0">
                <a:solidFill>
                  <a:schemeClr val="accent4">
                    <a:lumMod val="75000"/>
                  </a:schemeClr>
                </a:solidFill>
                <a:latin typeface="Mongolian Baiti" pitchFamily="66" charset="0"/>
                <a:cs typeface="Mongolian Baiti" pitchFamily="66" charset="0"/>
              </a:rPr>
              <a:t> examine </a:t>
            </a:r>
            <a:r>
              <a:rPr lang="en-US" b="1" dirty="0">
                <a:solidFill>
                  <a:schemeClr val="accent4">
                    <a:lumMod val="75000"/>
                  </a:schemeClr>
                </a:solidFill>
                <a:latin typeface="Mongolian Baiti" pitchFamily="66" charset="0"/>
                <a:cs typeface="Mongolian Baiti" pitchFamily="66" charset="0"/>
              </a:rPr>
              <a:t>the question of what happens to human beings when they no longer have recourse to the illusions which had previously given their lives meaning. </a:t>
            </a:r>
            <a:r>
              <a:rPr lang="en-US" b="1" dirty="0" smtClean="0">
                <a:solidFill>
                  <a:schemeClr val="accent4">
                    <a:lumMod val="75000"/>
                  </a:schemeClr>
                </a:solidFill>
                <a:latin typeface="Mongolian Baiti" pitchFamily="66" charset="0"/>
                <a:cs typeface="Mongolian Baiti" pitchFamily="66" charset="0"/>
              </a:rPr>
              <a:t>The </a:t>
            </a:r>
            <a:r>
              <a:rPr lang="en-US" b="1" dirty="0">
                <a:solidFill>
                  <a:schemeClr val="accent4">
                    <a:lumMod val="75000"/>
                  </a:schemeClr>
                </a:solidFill>
                <a:latin typeface="Mongolian Baiti" pitchFamily="66" charset="0"/>
                <a:cs typeface="Mongolian Baiti" pitchFamily="66" charset="0"/>
              </a:rPr>
              <a:t>theme of absurdity is a prevalent one in Albee’s plays, as is suggested by the frequent references to the theatre of the absurd in analyzing his writing. Albee describes the philosophical notion of absurdity as “having to do with man’s attempt to make sense for himself out of his senseless position in a world which makes no </a:t>
            </a:r>
            <a:r>
              <a:rPr lang="en-US" b="1" dirty="0" smtClean="0">
                <a:solidFill>
                  <a:schemeClr val="accent4">
                    <a:lumMod val="75000"/>
                  </a:schemeClr>
                </a:solidFill>
                <a:latin typeface="Mongolian Baiti" pitchFamily="66" charset="0"/>
                <a:cs typeface="Mongolian Baiti" pitchFamily="66" charset="0"/>
              </a:rPr>
              <a:t>sense </a:t>
            </a:r>
            <a:r>
              <a:rPr lang="en-US" b="1" dirty="0">
                <a:solidFill>
                  <a:schemeClr val="accent4">
                    <a:lumMod val="75000"/>
                  </a:schemeClr>
                </a:solidFill>
                <a:latin typeface="Mongolian Baiti" pitchFamily="66" charset="0"/>
                <a:cs typeface="Mongolian Baiti" pitchFamily="66" charset="0"/>
              </a:rPr>
              <a:t>because the moral, religious, political and social structures man has erected to ‘illusion’ himself have collapsed.” Perhaps the most articulate and sustained expression of the absurdity of existence is found in George’s speech near the beginning of the second act, in which he concludes that despite all “the trouble to construct a civilization,” when the last trumpet sounds, “through all the sensible sound of men building,” the message to humanity will be, simply: “Up yours</a:t>
            </a:r>
            <a:r>
              <a:rPr lang="en-US" b="1" dirty="0" smtClean="0">
                <a:solidFill>
                  <a:schemeClr val="accent4">
                    <a:lumMod val="75000"/>
                  </a:schemeClr>
                </a:solidFill>
                <a:latin typeface="Mongolian Baiti" pitchFamily="66" charset="0"/>
                <a:cs typeface="Mongolian Baiti" pitchFamily="66" charset="0"/>
              </a:rPr>
              <a:t>.”</a:t>
            </a:r>
            <a:endParaRPr lang="en-US" b="1" dirty="0">
              <a:solidFill>
                <a:schemeClr val="accent4">
                  <a:lumMod val="75000"/>
                </a:schemeClr>
              </a:solidFill>
              <a:latin typeface="Mongolian Baiti" pitchFamily="66" charset="0"/>
              <a:cs typeface="Mongolian Baiti" pitchFamily="66" charset="0"/>
            </a:endParaRP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251</TotalTime>
  <Words>1721</Words>
  <Application>Microsoft Office PowerPoint</Application>
  <PresentationFormat>عرض على الشاشة (3:4)‏</PresentationFormat>
  <Paragraphs>44</Paragraphs>
  <Slides>14</Slides>
  <Notes>1</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حيوية</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Common point between Existentialism and Absurdism Which is both have no believe in religion  and the difference?</vt:lpstr>
      <vt:lpstr>Amazing Girls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'Who's Afraid Of Virginia Wolf</dc:title>
  <dc:creator>USER</dc:creator>
  <cp:lastModifiedBy>USER</cp:lastModifiedBy>
  <cp:revision>74</cp:revision>
  <dcterms:created xsi:type="dcterms:W3CDTF">2010-05-01T20:56:34Z</dcterms:created>
  <dcterms:modified xsi:type="dcterms:W3CDTF">2010-05-03T21:49:03Z</dcterms:modified>
</cp:coreProperties>
</file>